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67" r:id="rId4"/>
  </p:sldMasterIdLst>
  <p:notesMasterIdLst>
    <p:notesMasterId r:id="rId132"/>
  </p:notesMasterIdLst>
  <p:handoutMasterIdLst>
    <p:handoutMasterId r:id="rId133"/>
  </p:handoutMasterIdLst>
  <p:sldIdLst>
    <p:sldId id="270" r:id="rId5"/>
    <p:sldId id="261" r:id="rId6"/>
    <p:sldId id="276" r:id="rId7"/>
    <p:sldId id="271" r:id="rId8"/>
    <p:sldId id="277" r:id="rId9"/>
    <p:sldId id="272" r:id="rId10"/>
    <p:sldId id="278" r:id="rId11"/>
    <p:sldId id="273" r:id="rId12"/>
    <p:sldId id="274" r:id="rId13"/>
    <p:sldId id="279" r:id="rId14"/>
    <p:sldId id="275" r:id="rId15"/>
    <p:sldId id="280" r:id="rId16"/>
    <p:sldId id="281" r:id="rId17"/>
    <p:sldId id="282" r:id="rId18"/>
    <p:sldId id="283" r:id="rId19"/>
    <p:sldId id="284" r:id="rId20"/>
    <p:sldId id="285" r:id="rId21"/>
    <p:sldId id="286" r:id="rId22"/>
    <p:sldId id="287" r:id="rId23"/>
    <p:sldId id="288" r:id="rId24"/>
    <p:sldId id="289" r:id="rId25"/>
    <p:sldId id="290" r:id="rId26"/>
    <p:sldId id="291" r:id="rId27"/>
    <p:sldId id="292" r:id="rId28"/>
    <p:sldId id="293" r:id="rId29"/>
    <p:sldId id="294" r:id="rId30"/>
    <p:sldId id="295" r:id="rId31"/>
    <p:sldId id="296" r:id="rId32"/>
    <p:sldId id="297" r:id="rId33"/>
    <p:sldId id="298" r:id="rId34"/>
    <p:sldId id="299" r:id="rId35"/>
    <p:sldId id="300" r:id="rId36"/>
    <p:sldId id="301" r:id="rId37"/>
    <p:sldId id="302" r:id="rId38"/>
    <p:sldId id="303" r:id="rId39"/>
    <p:sldId id="304" r:id="rId40"/>
    <p:sldId id="305" r:id="rId41"/>
    <p:sldId id="306" r:id="rId42"/>
    <p:sldId id="307" r:id="rId43"/>
    <p:sldId id="308" r:id="rId44"/>
    <p:sldId id="309" r:id="rId45"/>
    <p:sldId id="310" r:id="rId46"/>
    <p:sldId id="311" r:id="rId47"/>
    <p:sldId id="312" r:id="rId48"/>
    <p:sldId id="314" r:id="rId49"/>
    <p:sldId id="315" r:id="rId50"/>
    <p:sldId id="316" r:id="rId51"/>
    <p:sldId id="317" r:id="rId52"/>
    <p:sldId id="318" r:id="rId53"/>
    <p:sldId id="319" r:id="rId54"/>
    <p:sldId id="320" r:id="rId55"/>
    <p:sldId id="321" r:id="rId56"/>
    <p:sldId id="322" r:id="rId57"/>
    <p:sldId id="323" r:id="rId58"/>
    <p:sldId id="324" r:id="rId59"/>
    <p:sldId id="325" r:id="rId60"/>
    <p:sldId id="326" r:id="rId61"/>
    <p:sldId id="327" r:id="rId62"/>
    <p:sldId id="328" r:id="rId63"/>
    <p:sldId id="329" r:id="rId64"/>
    <p:sldId id="330" r:id="rId65"/>
    <p:sldId id="331" r:id="rId66"/>
    <p:sldId id="332" r:id="rId67"/>
    <p:sldId id="333" r:id="rId68"/>
    <p:sldId id="334" r:id="rId69"/>
    <p:sldId id="335" r:id="rId70"/>
    <p:sldId id="336" r:id="rId71"/>
    <p:sldId id="337" r:id="rId72"/>
    <p:sldId id="338" r:id="rId73"/>
    <p:sldId id="339" r:id="rId74"/>
    <p:sldId id="340" r:id="rId75"/>
    <p:sldId id="341" r:id="rId76"/>
    <p:sldId id="342" r:id="rId77"/>
    <p:sldId id="343" r:id="rId78"/>
    <p:sldId id="344" r:id="rId79"/>
    <p:sldId id="346" r:id="rId80"/>
    <p:sldId id="345" r:id="rId81"/>
    <p:sldId id="347" r:id="rId82"/>
    <p:sldId id="348" r:id="rId83"/>
    <p:sldId id="349" r:id="rId84"/>
    <p:sldId id="350" r:id="rId85"/>
    <p:sldId id="351" r:id="rId86"/>
    <p:sldId id="352" r:id="rId87"/>
    <p:sldId id="353" r:id="rId88"/>
    <p:sldId id="354" r:id="rId89"/>
    <p:sldId id="355" r:id="rId90"/>
    <p:sldId id="356" r:id="rId91"/>
    <p:sldId id="357" r:id="rId92"/>
    <p:sldId id="358" r:id="rId93"/>
    <p:sldId id="359" r:id="rId94"/>
    <p:sldId id="360" r:id="rId95"/>
    <p:sldId id="361" r:id="rId96"/>
    <p:sldId id="362" r:id="rId97"/>
    <p:sldId id="363" r:id="rId98"/>
    <p:sldId id="364" r:id="rId99"/>
    <p:sldId id="365" r:id="rId100"/>
    <p:sldId id="366" r:id="rId101"/>
    <p:sldId id="367" r:id="rId102"/>
    <p:sldId id="368" r:id="rId103"/>
    <p:sldId id="369" r:id="rId104"/>
    <p:sldId id="370" r:id="rId105"/>
    <p:sldId id="371" r:id="rId106"/>
    <p:sldId id="372" r:id="rId107"/>
    <p:sldId id="373" r:id="rId108"/>
    <p:sldId id="374" r:id="rId109"/>
    <p:sldId id="375" r:id="rId110"/>
    <p:sldId id="376" r:id="rId111"/>
    <p:sldId id="377" r:id="rId112"/>
    <p:sldId id="378" r:id="rId113"/>
    <p:sldId id="379" r:id="rId114"/>
    <p:sldId id="380" r:id="rId115"/>
    <p:sldId id="381" r:id="rId116"/>
    <p:sldId id="382" r:id="rId117"/>
    <p:sldId id="392" r:id="rId118"/>
    <p:sldId id="393" r:id="rId119"/>
    <p:sldId id="383" r:id="rId120"/>
    <p:sldId id="384" r:id="rId121"/>
    <p:sldId id="385" r:id="rId122"/>
    <p:sldId id="386" r:id="rId123"/>
    <p:sldId id="387" r:id="rId124"/>
    <p:sldId id="388" r:id="rId125"/>
    <p:sldId id="394" r:id="rId126"/>
    <p:sldId id="389" r:id="rId127"/>
    <p:sldId id="395" r:id="rId128"/>
    <p:sldId id="390" r:id="rId129"/>
    <p:sldId id="391" r:id="rId130"/>
    <p:sldId id="268" r:id="rId1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EEBA167-E1A9-490E-9B5C-5CBEAF717C7E}">
          <p14:sldIdLst>
            <p14:sldId id="270"/>
            <p14:sldId id="261"/>
            <p14:sldId id="276"/>
            <p14:sldId id="271"/>
          </p14:sldIdLst>
        </p14:section>
        <p14:section name="03 Language Structure" id="{A9495DF9-3668-4194-9B86-EE94F136812F}">
          <p14:sldIdLst>
            <p14:sldId id="277"/>
            <p14:sldId id="272"/>
            <p14:sldId id="278"/>
            <p14:sldId id="273"/>
            <p14:sldId id="274"/>
            <p14:sldId id="279"/>
            <p14:sldId id="275"/>
          </p14:sldIdLst>
        </p14:section>
        <p14:section name="04 Generic Metamodel" id="{DD1C3790-333A-4075-9F87-C3ED7B5B535E}">
          <p14:sldIdLst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</p14:sldIdLst>
        </p14:section>
        <p14:section name="05 Relationship and Rel Connectors" id="{6351D2DB-C285-4287-9954-D161EFCC1EBF}">
          <p14:sldIdLst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</p14:sldIdLst>
        </p14:section>
        <p14:section name="06 Motivation Elements" id="{7198B69B-DE84-45D9-B0D6-BF4C4BCA1157}">
          <p14:sldIdLst>
            <p14:sldId id="309"/>
            <p14:sldId id="310"/>
            <p14:sldId id="311"/>
            <p14:sldId id="312"/>
            <p14:sldId id="314"/>
            <p14:sldId id="315"/>
            <p14:sldId id="316"/>
            <p14:sldId id="317"/>
            <p14:sldId id="318"/>
          </p14:sldIdLst>
        </p14:section>
        <p14:section name="07 Strategy Layer" id="{222DF0E3-3B07-4E8E-920E-EF25CF3DAAB9}">
          <p14:sldIdLst>
            <p14:sldId id="319"/>
            <p14:sldId id="320"/>
            <p14:sldId id="321"/>
            <p14:sldId id="322"/>
            <p14:sldId id="323"/>
            <p14:sldId id="324"/>
          </p14:sldIdLst>
        </p14:section>
        <p14:section name="08 Business Layer" id="{1BC7DA8A-3BE1-433A-9753-CFB7EDA2E036}">
          <p14:sldIdLst>
            <p14:sldId id="325"/>
            <p14:sldId id="326"/>
            <p14:sldId id="327"/>
            <p14:sldId id="328"/>
            <p14:sldId id="329"/>
            <p14:sldId id="330"/>
            <p14:sldId id="331"/>
            <p14:sldId id="332"/>
            <p14:sldId id="333"/>
            <p14:sldId id="334"/>
          </p14:sldIdLst>
        </p14:section>
        <p14:section name="09 Application Layer" id="{0A1DD932-EEFD-49C1-9EAE-2037398D56F7}">
          <p14:sldIdLst>
            <p14:sldId id="335"/>
            <p14:sldId id="336"/>
            <p14:sldId id="337"/>
            <p14:sldId id="338"/>
            <p14:sldId id="339"/>
            <p14:sldId id="340"/>
            <p14:sldId id="341"/>
            <p14:sldId id="342"/>
          </p14:sldIdLst>
        </p14:section>
        <p14:section name="10 Technology Layer" id="{7536D85B-2F3E-40AB-83F2-D2F1509E24F5}">
          <p14:sldIdLst>
            <p14:sldId id="343"/>
            <p14:sldId id="344"/>
            <p14:sldId id="346"/>
            <p14:sldId id="345"/>
            <p14:sldId id="347"/>
            <p14:sldId id="348"/>
            <p14:sldId id="349"/>
            <p14:sldId id="350"/>
            <p14:sldId id="351"/>
            <p14:sldId id="352"/>
            <p14:sldId id="353"/>
            <p14:sldId id="354"/>
            <p14:sldId id="355"/>
            <p14:sldId id="356"/>
            <p14:sldId id="357"/>
          </p14:sldIdLst>
        </p14:section>
        <p14:section name="11 Relationships between Core Layers" id="{E9960735-DC9C-4113-A190-A512A10016A9}">
          <p14:sldIdLst>
            <p14:sldId id="358"/>
            <p14:sldId id="359"/>
            <p14:sldId id="360"/>
          </p14:sldIdLst>
        </p14:section>
        <p14:section name="12 Implementation &amp; Migration Layer" id="{DEF5971F-93A6-448A-8B7F-FA44584F1648}">
          <p14:sldIdLst>
            <p14:sldId id="361"/>
            <p14:sldId id="362"/>
            <p14:sldId id="363"/>
            <p14:sldId id="364"/>
          </p14:sldIdLst>
        </p14:section>
        <p14:section name="13 Stakeholders, Architecture Views, and Viewpoints" id="{702F32BD-5F83-40FC-B204-A3EE86B0E53B}">
          <p14:sldIdLst>
            <p14:sldId id="365"/>
            <p14:sldId id="366"/>
          </p14:sldIdLst>
        </p14:section>
        <p14:section name="14. Language Customization Mechanisms" id="{BDDB4F90-7E42-4E6B-A576-CAF5A99BE480}">
          <p14:sldIdLst>
            <p14:sldId id="367"/>
            <p14:sldId id="368"/>
            <p14:sldId id="369"/>
            <p14:sldId id="370"/>
            <p14:sldId id="371"/>
            <p14:sldId id="372"/>
            <p14:sldId id="373"/>
            <p14:sldId id="374"/>
            <p14:sldId id="375"/>
          </p14:sldIdLst>
        </p14:section>
        <p14:section name="Appendix B: Relationships (Normative)" id="{55AD598F-5A93-4090-A81F-E447B3B84CFF}">
          <p14:sldIdLst>
            <p14:sldId id="376"/>
            <p14:sldId id="377"/>
            <p14:sldId id="378"/>
            <p14:sldId id="379"/>
            <p14:sldId id="380"/>
            <p14:sldId id="381"/>
            <p14:sldId id="382"/>
            <p14:sldId id="392"/>
            <p14:sldId id="393"/>
            <p14:sldId id="383"/>
            <p14:sldId id="384"/>
            <p14:sldId id="385"/>
            <p14:sldId id="386"/>
            <p14:sldId id="387"/>
            <p14:sldId id="388"/>
            <p14:sldId id="394"/>
            <p14:sldId id="389"/>
            <p14:sldId id="395"/>
          </p14:sldIdLst>
        </p14:section>
        <p14:section name="Appendix C Example Viewpoints" id="{48AB53A4-6999-434F-B2E4-ADF7315BCD76}">
          <p14:sldIdLst>
            <p14:sldId id="390"/>
          </p14:sldIdLst>
        </p14:section>
        <p14:section name="Appendix C Example Viewpoints" id="{4FADE34D-9C4E-4634-80D0-365B88CC0973}">
          <p14:sldIdLst>
            <p14:sldId id="391"/>
          </p14:sldIdLst>
        </p14:section>
        <p14:section name="Cover" id="{048C7E7E-2D77-496F-AD98-1DF956E7B736}">
          <p14:sldIdLst>
            <p14:sldId id="268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0" autoAdjust="0"/>
    <p:restoredTop sz="94635" autoAdjust="0"/>
  </p:normalViewPr>
  <p:slideViewPr>
    <p:cSldViewPr snapToGrid="0" snapToObjects="1">
      <p:cViewPr varScale="1">
        <p:scale>
          <a:sx n="97" d="100"/>
          <a:sy n="97" d="100"/>
        </p:scale>
        <p:origin x="996" y="3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1412"/>
    </p:cViewPr>
  </p:sorterViewPr>
  <p:notesViewPr>
    <p:cSldViewPr snapToGrid="0" snapToObjects="1">
      <p:cViewPr varScale="1">
        <p:scale>
          <a:sx n="68" d="100"/>
          <a:sy n="68" d="100"/>
        </p:scale>
        <p:origin x="3288" y="32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3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63" Type="http://schemas.openxmlformats.org/officeDocument/2006/relationships/slide" Target="slides/slide59.xml"/><Relationship Id="rId84" Type="http://schemas.openxmlformats.org/officeDocument/2006/relationships/slide" Target="slides/slide80.xml"/><Relationship Id="rId16" Type="http://schemas.openxmlformats.org/officeDocument/2006/relationships/slide" Target="slides/slide12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slide" Target="slides/slide119.xml"/><Relationship Id="rId128" Type="http://schemas.openxmlformats.org/officeDocument/2006/relationships/slide" Target="slides/slide124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18" Type="http://schemas.openxmlformats.org/officeDocument/2006/relationships/slide" Target="slides/slide114.xml"/><Relationship Id="rId134" Type="http://schemas.openxmlformats.org/officeDocument/2006/relationships/presProps" Target="presProps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08" Type="http://schemas.openxmlformats.org/officeDocument/2006/relationships/slide" Target="slides/slide104.xml"/><Relationship Id="rId124" Type="http://schemas.openxmlformats.org/officeDocument/2006/relationships/slide" Target="slides/slide120.xml"/><Relationship Id="rId129" Type="http://schemas.openxmlformats.org/officeDocument/2006/relationships/slide" Target="slides/slide125.xml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119" Type="http://schemas.openxmlformats.org/officeDocument/2006/relationships/slide" Target="slides/slide115.xml"/><Relationship Id="rId44" Type="http://schemas.openxmlformats.org/officeDocument/2006/relationships/slide" Target="slides/slide40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130" Type="http://schemas.openxmlformats.org/officeDocument/2006/relationships/slide" Target="slides/slide126.xml"/><Relationship Id="rId135" Type="http://schemas.openxmlformats.org/officeDocument/2006/relationships/viewProps" Target="viewProps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120" Type="http://schemas.openxmlformats.org/officeDocument/2006/relationships/slide" Target="slides/slide116.xml"/><Relationship Id="rId125" Type="http://schemas.openxmlformats.org/officeDocument/2006/relationships/slide" Target="slides/slide121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slide" Target="slides/slide111.xml"/><Relationship Id="rId131" Type="http://schemas.openxmlformats.org/officeDocument/2006/relationships/slide" Target="slides/slide127.xml"/><Relationship Id="rId136" Type="http://schemas.openxmlformats.org/officeDocument/2006/relationships/theme" Target="theme/theme1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126" Type="http://schemas.openxmlformats.org/officeDocument/2006/relationships/slide" Target="slides/slide122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slide" Target="slides/slide112.xml"/><Relationship Id="rId137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32" Type="http://schemas.openxmlformats.org/officeDocument/2006/relationships/notesMaster" Target="notesMasters/notesMaster1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27" Type="http://schemas.openxmlformats.org/officeDocument/2006/relationships/slide" Target="slides/slide12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slide" Target="slides/slide118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47" Type="http://schemas.openxmlformats.org/officeDocument/2006/relationships/slide" Target="slides/slide43.xml"/><Relationship Id="rId68" Type="http://schemas.openxmlformats.org/officeDocument/2006/relationships/slide" Target="slides/slide64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33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40BB816-636F-4C40-9EC7-A3BA365B89D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7CE0D02-F780-4697-9A30-3F10F4D67C8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99885C-64C6-4202-8B65-38170DBD673D}" type="datetimeFigureOut">
              <a:rPr lang="en-US" smtClean="0"/>
              <a:t>1/30/2025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0C7536-00AB-4C14-90D3-7D88603F2A5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DBC111-E561-48D6-9DB3-85F8BE552BA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1AA4D1-BF1D-4260-B442-EBD7859EC5F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11460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949326-15A5-4041-B3F6-1CB1FE840753}" type="datetimeFigureOut">
              <a:rPr lang="en-US" smtClean="0"/>
              <a:t>1/30/2025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D39BA2-F127-4DB1-B8FD-D5A70CC3E01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24053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94F618-A458-4C39-7F8C-6B81775F6B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482BCAF-8901-428B-5149-A90FB69254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FB5A04C-BC67-AFE4-4570-FCF903E155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382F69-52F1-C7BC-923B-55D697C9BB4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55406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ED96C1-E864-7067-6BB7-FAFFAB9508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84602A7-568F-34CF-1879-C0517486A4C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824D967-2EED-A6EF-D9F2-F25F97A2A6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C21A00-7364-4A92-D733-68523D98C8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7974399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748A15-BB1F-DC4D-5F59-A5DB088E9E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3397AC4-30D9-8EB1-9444-F1D2070ED8E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CFFDC3-9F4E-2EDC-A613-E999A12AA1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7ABD4A-1EE2-F890-729C-71C7F9D9596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100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6763639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D88970-1817-98A5-65F9-2E7DC00718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2997A46-7900-43C1-1F4E-A753F425CAC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2EBA80C-5A29-BB22-9016-2EF5F810FF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DDAD84-7B27-1E9C-BF3E-C49AB51435A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101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8862273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F673B5-F287-1BAC-B928-6A888D6170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A919078-51E5-B690-C32C-9BAFC49962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51BFD74-1EB8-7634-F403-F8771AAED2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8B350F-FD00-24C8-0993-54DE1AEFE9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102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7640883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E47584-4FF3-3A4A-0AEB-EAEC1A1A07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1C1C966-E4E1-315E-2A6F-F408263E42B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34D9BE0-DEAD-8D51-D2AD-A742D0EEDE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E52D86-BD5B-58D5-10DF-CF07EA7E82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103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8505756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BBAE66-53C1-A369-CD22-BCE311BE44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0E3778E-BE84-6948-ACAF-17A81327BEE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DE5A8D-1868-AECE-21E8-529F06993E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955615-5FF1-25F9-8DBA-CED13BC40C0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104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1982057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E63E94-41D9-AD68-E13B-ACB3829C37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265DD37-7959-236E-1F38-6F76D47AA9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60CDBF6-3626-FC03-DF67-112F0A5152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932F98-AA24-B076-E8E0-1551E9D4CE6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105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2016698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A6BAC2-A957-2197-B5DF-E95338D799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5469F19-FA9C-127A-FECB-03D9ADF5F0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EEA341B-DD12-81ED-0288-2219420A9B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3E3699-923F-AF17-9797-0627DD7A41E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106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4430330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88DEED-412C-6F16-D638-F07866D9FB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6444C85-2FA8-CB66-F4F2-1168D78A47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C067222-6864-AE89-D17C-2E41F3C733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BB18B8-3569-14A4-DF00-6ED605E332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107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9784217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B58974-ECFC-5A84-2FA3-A054E36249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710762A-66DA-9D6A-9D8A-AFEAB05F1C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99C5E5F-D85F-AC00-B8C0-2AA6D9D65D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F9478F-2602-D978-146C-192887B86F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108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416258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849CF3-29AE-9DE2-63BF-7C0CF41893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03111F7-270D-92E4-CA59-C4860A253A1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F643347-A08D-CCD2-7B1E-4BEBBE5188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1F7139-574E-AC96-B957-D5464D23A0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109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08517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1C9FF4-B571-3315-2D76-4357D3227E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EF5FDD9-9274-A327-C784-F7572BF3521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FBB32F9-8D51-2E1E-1CF7-5364421736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5E630E-7DD5-A4D5-873C-7C9C049F87C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3356540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2F94F6-06D4-8577-17A8-D6ECFD96EE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204AA11-091F-14D1-70D6-4A7651BBC0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36601A5-AC05-8795-7C0B-95C8606097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683886-C345-F917-7EA4-245F818CCF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1910997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F5B123-C1A1-A23C-9C31-4EC76AA63F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639DCC9-99B6-B6F3-6745-1431AADB8DA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2146DA0-7553-9A72-E093-D53BAB97BB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A76E90-F047-75BD-1A67-EDB7BEFCC1A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700562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9BAF55-5710-D247-D734-7E0A54CBD0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BC11686-6ADD-7E37-E8B1-DF0E45A528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6A0C78B-6822-DD70-85A5-B42BB93B08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322438-99CE-D1DE-28FA-2F11F14E272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7077588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28EA84-9A10-2030-C9CF-05C22D3BDA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32E6B37-C897-7657-8880-2FC26B6896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E7A9102-B2F1-9A37-E4C8-3D078C04F7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A8ED86-C3A1-78A6-1176-CA47249E1E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7253793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047EB4-FD5E-7191-AB9B-A144792DB6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E2118D9-397D-5EA7-43EC-C14EC83BCC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99AE17E-366D-2E2D-1E65-89E6E6BA63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A8C539-E708-EAD5-E53A-B286E20DE9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0617017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A9466E-6A72-D3AD-5750-C82583F686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697AB24-EB02-3E24-8621-1CD3B6B29E4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DC003D6-D30F-58B0-3844-C8447A0E98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7909EB-22CB-5B6C-895C-B135A67E9C4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4073028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F57E9F-C667-5D12-75E8-5EBB2C68B2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99FB4A4-B537-F0A5-236E-DE3C132671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1E85E93-88A4-8BDE-978F-B4ADCEAF88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140ED8-1074-4A3C-0CE1-B7DDA205DEE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4458454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5C616C-0495-3C54-96A4-F3CB6098CA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8A100E7-A596-5C84-C6E5-D0B7891E12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08C093F-5674-8E4D-A869-2082243B50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6BCD94-5120-5A17-20E8-C241BDFF5A0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8813410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475408-5BBE-5694-BE97-0B8A1C9A34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CB1FEE9-F6CE-0548-282D-88CB38E92E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A918ADA-1DD8-88FB-5C01-1E7ADCC435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53FF8F-03E0-7E60-6FF4-2D189F0064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8015540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B47EF7-6225-4E43-A716-BAB8C6B0A7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25496F4-8847-8D9E-9D07-C51968B247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CCF25DF-E389-F013-687B-3171B785D7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1DFEA6-99B4-A89A-9B21-EE0CC0A3D4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50328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467008-04AE-6E83-9891-0C4F67F8AA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B6971EC-B4AA-DC31-ACD3-D0208A8A165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BA9D8BC-9E87-E9CD-103A-2AED293842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F7DBDF-F286-4C5D-064C-3DDDB266ADF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3569369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765A15-9586-663D-B832-D46BA228C4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8BE00A9-6842-B48A-4B2D-00BF17562D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9463EE6-4CEC-1BC8-C7AD-AB2C60DD54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7A5F66-BB49-0A86-2613-D25B286671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7799813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56D40D-389D-E9F0-F0AA-30B9814653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F9B2CFC-2DBD-351D-8172-385A12547C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F003267-A0EF-34A2-852B-17239CB483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CCB53F-DE08-63B5-C346-DB64FF0A252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5688532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099044-F4B8-4A99-2856-2B6B52E525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4FDF944-2569-9328-B008-75DA094B54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EBCF4F9-D940-5F41-F9A7-79245E0FC4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A9198D-1BBB-5B39-8463-08E4C81763D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6999829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6E4540-E4BE-007B-7C24-09BA5E152C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704ACB0-DA55-3A29-A07D-A7773C98E1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DC1D4D2-2D99-96FC-CE98-A49D85641F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4DC305-B5DA-E98D-0955-A161C3A5E4B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0360460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820DDB-19A7-6428-3D09-B74F0A5DCD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DFBF29E-3F0C-92D4-461D-012FA442A8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A9BA85C-CA5F-67CD-2EF5-17858C7CDC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D09F74-8757-BB23-757D-031F711A61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8469769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A6ABC9-3BFC-F035-DC9A-B74D031D30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143679A-B5B3-7A24-39A1-C5A348E6B2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FEC4B2B-3000-7F5A-13B7-EAE74750A1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127CB1-4B6A-31A0-B743-6A80569A36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0698382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E6653C-F185-68B6-7DA9-34E37583A2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AB9B1E4-6BD5-39BF-8D37-5AD7961348A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D05C652-C9F4-8492-95F9-F18DC611BC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E9A834-736A-9039-DEB2-36B849B2516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500812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85496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CFAE13-E9A5-2C33-50E9-6BC0FA7340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D2752D6-A52C-5151-C3DD-A4C433E40B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9FD98EA-9A01-69E0-5E9E-56D4966686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85BA1E-DC69-0F57-D64B-242E7457E0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29030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3E7AD2-F04C-6326-2182-9AE88FD72D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FC04A-B11F-02AB-9B85-457870E4EDB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90489ED-519D-9793-8AEC-92634C58FF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81BB4C-A265-C98D-3FCC-BC81113288D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82905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3B330C-B317-EFCC-2CC6-9634002FCB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EF9687B-9CBB-EFD2-9F58-91A5FF3FCBA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3E5E984-5618-7D17-F127-E0C7ACD32E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44D459-1FC4-8953-85D0-3E575522C1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14230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144AC8-B3A6-ACF4-8DD3-081072CD37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F2C131A-2629-1883-048E-22341A141C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3FCB9C6-D8C2-E61D-4FEB-42A553B990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A3944F-6E6F-A484-E83C-C4313F3AB97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22441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511EB1-FA89-8BDA-54D4-B23FD5C3E7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4E20D54-CB42-8A9B-50FE-363496D158D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50D9B9-0698-FF1F-2ECA-F2DEE4AFD8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814732-B63B-EAC3-D433-2B4575C8A0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53772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D9E6DA-98A7-35E8-19EF-DF0F7F16CD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F574FFB-2AAF-A6AA-0038-5475D4DDC9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34367DF-0669-C984-803B-B2BD959A92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549532-6446-5D62-8D26-3415F4AF646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60501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39E5EC-B74E-64DA-6364-3B37906B44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81FDFD9-84A9-B873-BB87-BA3C9B57433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E3702B3-9DC7-575D-BB01-94FE19F324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51721E-3F44-213D-DC04-94980CDCA8A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42081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7837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4B7BF5-F2B7-EADA-11B2-0951831E63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3AAB7F0-8ED4-C807-8C4F-B69019B9E5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DDCA143-FD57-4024-A89B-717EB2045E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6DE446-6299-26CA-8AC3-6B40EEF525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35774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501072-F818-1F0F-9C8A-6F3E7194C1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EE1F18-7C30-8068-E64B-71727FBC1F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177C601-DF1F-05B2-2435-C0AABDCF18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61DB8E-9BD5-3019-16F0-2E2D458E9BD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085714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BC9C10-0182-2C91-101D-003D6F3931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2552A98-1F72-2881-0C5C-AA559727D1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EAC5E79-5503-75A5-88BC-82B816D406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66EAFD-1F49-D6C7-0721-E37E606D7A8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601565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84EC2D-AD61-F802-57D2-5FAF98512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4240C0B-7905-F3D8-ADDA-3B786AC0A2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6ECEF2A-C751-92DF-8766-8FF273A5B6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B0E615-EDA1-BC52-A6C5-95C1467A2D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729102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BD58F7-5764-17B9-4E5D-7CFA69E200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ECD85BC-8DA8-AB27-F52E-CA3D7323E6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810FE1F-FC0B-B3C2-9E03-37CABF7C25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7C247B-B8C2-D8EB-172A-C758EB0943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925970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240F8C-2810-5907-54CF-A458A875DA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9AE106F-48CB-B1F2-FA1C-6876BA29F0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E8A99EE-ADF1-5BCA-93B7-52A16C23B3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854169-DE48-3F25-9C39-0D03FED616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444493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E6A693-0576-6ED5-36DD-B50171A2A2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AE7F245-8624-D979-33CA-58D3188E07E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30CF6B7-6625-452F-0421-C370535D3B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F98C41-4632-AF75-0172-2650B07D15F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720617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45297E-8495-1641-5353-EEB1E92F09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1B17F54-02C4-842D-B924-DBC9ACC5A8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E73906C-5A19-4D9E-D7EC-234518F8CC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980572-5953-C9F7-7A9C-672006ADA7A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766467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8B4179-A4DF-743A-0FE3-80B4AB7A79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FEC6231-A2F9-947A-0D8E-C132A4A943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4722D8B-AC32-24E9-6B83-514DDC4CB4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A82711-502C-59D6-09CE-A074EEB83A5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070625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D2FBB2-1798-E55E-EFA2-EE2D16533C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095EDE-BCDD-FDE2-CB50-34ABAFF77C1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B7C0001-D8EF-B31D-D0AC-A668E8EA7B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C9F06B-94BE-F0B7-0721-BC06428D7D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56377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3A72EA-0BCD-1828-36EF-F7FFA48EC0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7F2AB3A-B1FA-010F-A36F-65284B05DF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7935FA6-6471-E12E-D27B-2CBFD01B76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39280D-D556-B6B7-1457-B6E7A387EE7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828714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8FA01C-DE70-34B4-B541-10F7CD085C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44B9FEA-42B7-D515-EEB6-A020346FF3C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6A7556E-6913-EBE8-EA8A-B75517A14E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E21A72-52F2-41DD-8B64-5B4C0081878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090525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52DBEA-99C7-FC4F-87D0-7F9E5592E5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8FF0F2E-B878-CB56-AD9C-42A55BA61B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B580A80-FDA1-5568-4A0C-56805968F5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F1AC77-49B3-D6B7-98CC-43F5B2DDAA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253934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858EFE-ECF5-9253-40CC-4B302330CD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1AD49E2-603C-34D8-03F0-87A1AD9130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DF1132-76DC-C1AA-9115-4D8C9C6BFA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DA9E30-0D1C-3CAE-A686-0E30E6B8D2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095347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BBBBE7-3C81-36C5-9BA4-D1D4B34D3B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FCC8549-9D4C-CDFF-687E-EEF5CBD2F1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6B461AE-3D2B-91E9-57DE-4E4D965D67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59B3A6-806B-F975-A8E5-1EE20894D9C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679547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98D6D1-CF2D-8147-81A6-D7A44A13BE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80C94CC-B70B-21A3-C1BA-980134F27C3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C7E3D5F-1BD3-4260-9360-422BA6EE85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931A5D-1D49-4545-F582-ECA4FD03259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583343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6990EF-F46C-6E13-FC1B-884AD1D98B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E87A29F-5A64-3AE9-A9F7-EDF52AAC836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892124-03C3-5F0D-1C36-5C5F100D4D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2D11C4-9662-2730-ACD6-54C56C84AD6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896047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EBFB2C-F71C-D187-4615-AD652C10A6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332FC95-AC5E-7408-182D-DAA16ED9F2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066C449-4116-28DD-A78A-7900C86788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F5BEEF-5A71-6C15-9C7A-5E5E45FEB3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665761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785DCB-ED4F-21AC-CD7A-7C248E4A7A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6A4E507-5B44-7B3E-8497-04EC026A83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E261389-7842-E71D-6FE8-0049648BF8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64197F-B185-1B42-F0AB-FA99595C52B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041582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03A6A8-B4A9-3DEF-103A-38722E52D8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4A03792-BC46-5F9D-8347-8219377686C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0C88A7E-EB54-C426-091A-D00C8BD51D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0C60EA-BFC8-DA7C-BC42-0844DAF2B1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151212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B30DBE-5937-0C1E-84F5-63D43FE34B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6A664F6-B0BE-D54F-364D-E2B8808C7F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E4FFB12-4C77-A6B4-21D8-C1FE681893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F25B83-0A90-88EB-A177-DAE57C179C7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36374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7F89E4-ACC2-B174-1BF9-F7AD033A9A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9B6AFF3-DEBB-D1FF-F5AC-D63790A2EF0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1BE8171-89C0-F804-E220-02EC965D97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62F16F-6D05-CFFF-F6FA-E0EE44E4E68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274232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1610DF-6F22-6F93-884F-ACEF9F38B3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E38FA4B-B945-4535-A637-A4CC05577F1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05A7104-C5B9-494E-68E1-967F8CFD20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3B3E02-9FE0-18F9-0F35-FE57493B08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846303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6F83A8-53D0-1F78-9C46-007734972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174A803-06D8-5D83-2F51-599B445C16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4FA33D1-51B8-4877-4C09-8271B5A237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F8CDD2-DC9C-9232-E401-B499BC65A5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168567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04874D-26F3-8045-09FC-0EEF8D0F9A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C00FB13-07B9-0BA7-5D99-650999ADA4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EF68237-D1FB-E6D6-C0E8-C7C36AD42F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C5FB36-ABAB-7D61-BDEC-6FFD814C36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479225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B93A50-1D5E-B6F9-DC10-321CF6DC57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231BA8F-C4F3-4EF2-19CD-E3F2E74A9D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9C95C14-089C-BB5A-9D51-F1DA62B546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8694B2-9A2A-3243-8E04-540DB59F45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723599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56162D-55EA-1626-0AB7-1FB08CA6AB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51E8BC4-288F-2E54-D84B-ABF21904A84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8122B6A-1B6E-6DDA-9CB4-F4C9C31F43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A02ED3-7472-A453-F073-799B8D396BD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027353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AB451A-11BF-34D1-3962-F5CEA9045B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138C3C2-95BB-5B70-46C1-695AAC3A99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73569D7-157F-F08B-A8BC-C531805500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22C89B-595E-6259-852A-8426D97DF7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952269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C807BB-D1D8-CF04-6492-2EA2BEBA7F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137A817-C627-F27F-ADF0-B01E790318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D8E5566-E4CD-6065-B6BE-4988401D64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A399D0-85C1-C320-88CA-9472FB5C9C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256459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3318E0-541D-8085-C8B1-A9DE54A268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86B1060-4869-049F-05D4-D2CB4419E84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732C4BF-ED7F-2028-E904-EE57B4257E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C4F511-EB25-66A3-A7F2-5BC9D29F125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379544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EFE1EA-DDA3-434B-8D16-B8DA12BE7C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5771827-C84F-04A0-6268-6757FB99E29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D71991D-30D6-AEB2-C15D-3520F6961E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1C0291-1299-86FB-F016-366A7C139E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57889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46A9CE-1755-B61E-F33B-FC6E0A52E7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D57809F-87B1-4735-9FDB-D58D79D9429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177AD2C-A785-4BE6-6904-E1376718AB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195A93-4613-9F07-5C74-4BAAF8746D4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47195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0DCC01-19A3-F46B-7DE9-337FFCE862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3DF5DD1-1AA2-9AEB-A6B6-DCCD34B3C4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CEA758C-CF7D-D01B-0B9F-6D2B00590A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9AE6AD-3960-9B31-9DC4-1407B8958A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9250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3B7C18-230D-A891-C32B-2269279928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75E65C8-CB94-E815-D304-FC4BE76C4FD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0BB4F62-EC75-7678-F4FF-D38D8562AD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74BDF3-204C-15D6-3EC7-472C958E988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803228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95EA31-AEF1-9AE5-74A5-9706AEFC67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DB1A643-C74B-2AD8-5898-BB455E0AA4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7CA73BB-7119-A70F-1763-05EEB8BE8E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630ED1-F51F-4A6C-E9C5-C5B9F8C5A7E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675477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97062D-F84C-42AF-0699-5AB06B03D3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E08180C-49FE-0937-45CC-646F944176A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C33AEC1-1083-ACB2-968F-AD8EB12EFE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9F50B7-4977-0422-3165-C882ECDF86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942227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6A94E-8FF9-78FE-A8C9-727E8CC960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D7AF75D-A4A9-E3DA-3070-0C8E3480FDA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DA80999-A8AB-0172-DB10-FDFF501E1D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E7E94B-B977-B3CA-1560-3A45C061FC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450245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50F9A9-ACCF-6EF5-BABE-3D164E0B3B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D82E3D5-D8D6-40A5-34B2-1A7767DC40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7C8B819-4938-7712-7878-28869003C5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864D43-E195-7430-79BB-B786166F01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407870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4620C1-B71D-12AC-9D94-C20484ED6F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B96087A-F4A4-2733-CADE-2702238039E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D017ECC-52F4-0524-42AA-085B255233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9D4B19-5600-DE4A-4D02-42E79B7B2F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523181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3C9626-8625-BB4F-C3A4-3C2A11F1AC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0AA5D37-95F7-79C8-2816-3DBB5720C4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66B74F0-926F-72C0-A711-D50E7BA087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99F0AD-EA93-6521-6F02-2178A281B92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901151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D7D13C-3228-4158-BE91-6DD13599D1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8644FF8-634E-9E71-8FAA-23D9DD2197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42325AB-D134-833D-05FA-6152A6011F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D92F68-133C-3C82-4C39-1C124D62F6B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222703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71396B-9125-514A-32A1-1CE7CD7579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43A2F7B-B8A4-C10C-6A9E-579CE1EF64E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9C0116D-0E97-DD6A-5355-D30F8F0167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CE18C9-CC01-DF59-A41D-A93735EA8AD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322858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71A7FB-05F1-AE91-1D16-FCFECBD6C4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8D07DA2-3445-C99F-2371-8ED4F09F96E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48E9682-6421-A3E7-FC6E-51DC41BFB3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9BED4F-9FF6-7D04-0A30-650BD9F4B1E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34556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D53C0E-004B-8EBE-D1BC-DB16E6F5E3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D3FA74C-B59B-7E7C-9032-004987550A5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5B489E-214B-DCF7-5C3F-5A1812E0D2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01A6DA-745A-3185-74E4-1FEA09DAFB3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11770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F44195-E850-AB61-4227-32621A7B48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2B32C4E-8F7C-F52D-D056-1287E3DF50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852C2A0-C29B-B7EF-4F32-E4A964F0C7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DF4DE2-4015-6087-40AB-DE281B53EA6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039210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4B4E17-3EA6-D92A-3C29-F48F2A3271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B1CBC5D-6302-48A9-B009-A83C94647FD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7BD8FB6-AA25-32B1-CDF6-4053A79A7F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783D98-F53D-D6EE-03E3-3C65A152FCC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762894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B765AC-269B-688F-F720-BA9F0D3BD1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AA8104-136D-E168-DC29-7B7032C5B2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5FCE53B-FD83-3E7F-2F79-79848FBC0E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838914-E96C-5A26-14C3-714F4DE7BB5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656846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BB6F99-F265-C1DD-D501-9B93A9605D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90A77DB-8B3E-1C93-0451-8C26B48B38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5473D0C-2DF2-2B25-2E56-88DDA19BB4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BDB4EE-1F82-C725-2729-5D613250746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546530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0A7F73-2374-92C0-0841-2D64CAEC8A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6B5253A-E0B5-AD8A-2304-28AE88CC07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2444C04-E8BF-4E82-A80F-BCA40D5986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C79E78-5C1A-218A-C29D-E19DCDC766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7504646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979BF4-6267-9183-FB79-EFC00DED1D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64BBF99-0ECE-2632-8A7E-7B82187896D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B79CB6-B29C-8AE8-9D8D-4D830E1601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779EBE-F371-BD2F-298C-BA46477DE8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688561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C4F893-3C78-3EC7-E258-A7EDC5EFE2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157B1F4-5020-DFEC-5584-7B8F6F46BA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8BD27A2-7A31-BA7D-8938-E8D67BDC5D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B9AFBF-4548-BEA0-53FD-BEBF073924D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4804887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5B1BAA-4823-5213-C51A-19CAC1A0EE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EC8DB6E-B0AF-0D52-FCE4-BEF7A949DF5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B9333EF-646C-73CB-1984-4F673144EE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D77BF9-A2EE-6F92-2ADD-5BA7F3CC38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8701422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3F9229-DA09-D02D-4E2A-589305190C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6999A0C-A6A7-FBD9-E2D2-6B04DA7F92E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B455DF7-27FE-9EC5-D2D3-A9D917AEAF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50781E-4B66-A461-E221-E8F235E47E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489789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F3A0B1-DC34-F096-F273-1CDF849090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D508C0F-E093-982F-9288-A25AE2C2E7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E81D5F2-FB61-3C6C-01E0-45A3E2DFEA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8240DC-AB4F-B9F3-8482-E5CB9DB3B7E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86306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09317B-FB05-7CEB-90E0-4E97A58F8E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5CE4CF4-E1AB-3DD5-8E80-70B7A93B65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0C14FC-BC6A-9967-51BA-0FE59E0FB2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00A312-5A9D-4AC5-1F4A-736304567C7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1279738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56777F-A7B2-825B-4AF3-920E16B231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6CA61F3-2ADA-7263-DA0F-C36749C2816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40686EF-F437-2380-100E-0290A2DCAD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F5B8B0-34EB-A667-AFC6-FF2B588CD41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1052445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E5CE40-5EC3-84F3-3461-E1FC69B7D6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642DCAE-02C9-F7BA-8A10-59E69C402D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3E77184-8EEC-50C8-BA7F-BC38853A9F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F9C49A-B49E-BC99-4CCF-9951D6D59F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8298782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BEFC97-30DA-140C-870D-A0468DC96B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D060D0C-8016-A6EA-D5FB-AC4A3EC500C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E301E3D-A067-1DBC-B3E6-EC432254F8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7C3EA1-5DA3-9DF8-CBF9-E76E9EF0BF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7672468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CDFF60-2D43-D97F-7C74-F51454184C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68DA81B-8CE5-73A4-E996-028CB7DAC8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6EE61B7-CD02-7ABA-5DE4-695BEDE7A8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46E7B1-C9EC-E95D-EB15-C0789A691DC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7513152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759FB8-0948-CAE9-AD08-923F8C4FC4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5473AE7-764C-C93A-C795-494D0216F10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BCF3BF5-647F-E23E-1099-80D41DF8B2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DC9DE4-571B-1EC4-09DC-6A24C56522D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1764090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C543E1-EDC1-33AA-610F-FFBDF51A7A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6FF23BA-A49D-EE3F-84E6-B7837EFA63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711CE98-6227-DA55-F507-DCB10D9860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813BB8-3EC6-FB5A-14D5-E1F844253E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441855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BAAEBE-901A-439F-C8F2-370B1B3EF8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80915E-B543-5314-CE83-AF132B80D07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CC645FF-8A74-F75C-4C03-202C4BBD2F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25E0B6-AA13-9C5C-D5C4-07808BC5ED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622808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F0DD68-8166-D676-3530-097FD369AF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68AF985-1449-8455-DC2B-EADFC1FF564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CBDAD27-BD4F-AA6D-C972-53B437F03A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82E240-ADCC-02CC-0C93-D5EBF0F8E4B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9314154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6D8A08-1E8C-554A-C219-9ED2DFF8C4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8880DA2-8D98-3568-3B0E-9C20164FB39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81FE0D3-84D8-67AA-D790-E492319016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CF29BC-0EDE-2C18-035B-2992060BD38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88490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FE458E-5051-1CBF-BA5A-8D684F54AB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B62195F-3407-8512-670E-E4500C715A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29813DC-A641-F4CF-7FAD-19268A30F3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4712E7-4449-AEE3-A425-F818B0BDCC3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53146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F17947-8BDC-0EAE-4F42-6E5FBAA938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D39D523-F7ED-5EFF-DE22-9950499BEC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674AD38-FCC0-9067-D185-7692799D4F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BF410A-D907-5B1C-0B2B-B552216AEF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4749768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F003B9-DBFD-F2FE-0385-8F74324A12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5912E55-52C2-5E31-EDB1-E906CBE540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4B4F0FD-B27D-EBD7-8B4F-70CAF88928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3B7C05-7811-C78F-C773-A005E7C6F9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803680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F28DFD-7A25-1EBA-0A51-65C62944B9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601505F-4680-946F-0071-AF8EC6395E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8383890-6696-BB09-AAA6-B0A5AF703B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DCCE0A-F58A-AF1A-5BFD-20F8AFB617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544278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B70B40-D53A-3031-AB68-4BC5B6B98A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F3CB9E0-C3EA-DFFF-768B-D2796EF9975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E595F96-EE6D-7643-6C9C-252892A892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2A7736-030D-960D-303D-C0368B2CF8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297467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09C1C0-4D5E-6B1F-C175-F5926080BE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25608CE-06E0-D966-2218-CB6C74C89E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7794BCE-DE81-A302-CAD3-87310CA288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4AECAB-D0FB-C3F6-64BC-5363DE831A4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9927612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1C0113-BEB5-5B3D-8E9A-F547772654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71E55BF-8CA3-B685-6A5B-8B170BB82DC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7614176-F722-689B-AD37-2C011FB2DC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BB2153-4EED-E548-834F-76FEC90C82C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9188825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DBECA5-EC11-C756-AB5B-366B0290BF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B0985A8-1F76-2E4A-BCE6-8917EF046EC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7CBCBED-5B4B-6BC4-F1B3-E7930F477A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FE88FF-98AE-A177-A945-5F323B4AA1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3028275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0F95DB-F1B9-869B-9EE6-37FC076B54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B2183A5-C825-9AAC-28E6-76F77BFC15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D22BAAC-B840-DD61-222F-061E075915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9EE261-4406-0DD8-618B-A9B6588518A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7485369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17B579-4136-875C-7585-3A84C6BBB1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78EA4BF-EAAD-761A-D91A-AF8FF4270B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38022A0-B6C5-54F9-8A7E-0EB1E26078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75889D-705A-BD83-861B-F23BEDD9047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87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1348323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340E0A-F28C-3A92-B921-0533EFC2DB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FC817F9-50DF-D326-8D77-93A1256B72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E4BABFC-2B69-AFD3-3176-0EF7F4BFBD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0F8774-4B9C-7BBE-2A83-73C8C0D4E35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8939770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ACACFD-12E2-E233-E6A5-6DF89C03C2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229C409-0F9B-4B74-FA4B-6E7E41FC60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37A8B8A-3C84-BEE9-FB86-B89D8F12C1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F528C4-8B93-8CB5-E3CE-DA0EED2B19B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85945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EBE0E9-5A98-46D7-174E-B87AE218DC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E6E1EFE-7243-B069-4DE6-F5B02C69F15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A15BC2-FC4F-716A-9815-66B1F4CC42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2D3B44-B93D-42BD-3EFA-3707C82C283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3217810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DC014B-A1B1-4F7A-A680-5A00D8C2E5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FC5D627-327D-E7E0-AB94-F72F490F54E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113C8EC-345D-FB87-F47D-BAB65FB68B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D7227E-CA0D-424F-C0FF-078174F4DE3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90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6527974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0E3B40-5D3F-D948-9352-1F422CD837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643B0D-F9AE-6E64-E2E9-B172582ED09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3DDCD8C-A337-CBAF-A310-D181C30C91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0BC9BD-ADD5-4C24-FC42-46CAEF3977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91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7038239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97B3BC-99CA-BCD4-D78A-6C9DAB8DCF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9C3AD4E-BB42-B323-7A4F-2D4CB9EB77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B95C9E6-72BC-33D3-C4BF-12A2877FCC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D37819-C65D-F8B6-ABED-BCA2811B1C3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92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3953575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F7902E-0C5F-86C9-4631-5DE34EA7A3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E50DA91-EFE4-34D4-6E0D-BDE6F4DDE1A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19DB1AF-3712-CB30-0847-5377723AA4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48ED9B-AC0D-3842-C072-028F86313E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93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405985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FBC0E6-8430-0E07-23E8-E14A71E07B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93009FA-5B16-F996-83EE-79E3222B485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CE4F2BC-DE7B-B7E9-F78F-5E1F88C644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1AED18-4583-53BB-975B-4120ABCF48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94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9448924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A185C5-F760-5061-4C58-44B9C3141B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D21B60-974A-FDA4-9ECF-298A43EB42C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931412E-EB3A-0FA5-5C17-03FB48C8D9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36942F-E013-B662-0D45-AB549520FE6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95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8299518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9872EC-8ABD-6E5F-5E90-FFEC622DBF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57AB193-14FC-0E60-3131-F616376BD60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52047CD-973F-75D4-68D9-F28F3F16E5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441CFB-E8A3-1A0D-04DD-CCA22DACD1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96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9861191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8544E6-018D-36E1-C210-4045A6182B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CAB4E30-C128-2102-318E-94D18EC57B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56E0747-56E8-F665-8484-E79B51B172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08A207-A6E8-C74E-28C8-3D7B4E3913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97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4639605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B6357E-A588-100B-28FE-7B560E6FFB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72995E9-C8D0-2BE6-7135-F4FC2D3F8D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D5C8459-16D9-DD2B-8BD5-33A76726DB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87E86D-530C-ACA2-A2CD-D63B3D57D2F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98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1253759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310AB0-937B-BF79-9DF3-CA9894D599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EDADE5A-FB97-7F31-9140-579FB3584F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5598059-7B17-C659-845E-ED35F8EE71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82BC01-7A0C-5164-9B49-93B308214D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99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78023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1/30/2025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2758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1/30/2025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88928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1/30/2025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959609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1/30/2025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13757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1/30/2025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404530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1/30/2025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33803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1/30/2025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13218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1/30/2025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91307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1/30/2025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14316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1/30/2025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43905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1/30/2025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56513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1/30/2025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89288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1/30/2025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22329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1/30/2025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52939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1/30/2025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40660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1/30/2025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54323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  <a:solidFill>
            <a:schemeClr val="accent1">
              <a:lumMod val="75000"/>
              <a:alpha val="40000"/>
            </a:schemeClr>
          </a:solidFill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30"/>
            <a:ext cx="2356674" cy="6853283"/>
            <a:chOff x="6627813" y="195452"/>
            <a:chExt cx="1952625" cy="5678299"/>
          </a:xfrm>
          <a:solidFill>
            <a:schemeClr val="accent1"/>
          </a:solidFill>
        </p:grpSpPr>
        <p:sp>
          <p:nvSpPr>
            <p:cNvPr id="11" name="Freeform 27"/>
            <p:cNvSpPr/>
            <p:nvPr/>
          </p:nvSpPr>
          <p:spPr bwMode="auto">
            <a:xfrm>
              <a:off x="6627813" y="195452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1/30/2025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95231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8" r:id="rId1"/>
    <p:sldLayoutId id="2147483769" r:id="rId2"/>
    <p:sldLayoutId id="2147483770" r:id="rId3"/>
    <p:sldLayoutId id="2147483771" r:id="rId4"/>
    <p:sldLayoutId id="2147483772" r:id="rId5"/>
    <p:sldLayoutId id="2147483773" r:id="rId6"/>
    <p:sldLayoutId id="2147483774" r:id="rId7"/>
    <p:sldLayoutId id="2147483775" r:id="rId8"/>
    <p:sldLayoutId id="2147483776" r:id="rId9"/>
    <p:sldLayoutId id="2147483777" r:id="rId10"/>
    <p:sldLayoutId id="2147483778" r:id="rId11"/>
    <p:sldLayoutId id="2147483779" r:id="rId12"/>
    <p:sldLayoutId id="2147483780" r:id="rId13"/>
    <p:sldLayoutId id="2147483781" r:id="rId14"/>
    <p:sldLayoutId id="2147483782" r:id="rId15"/>
    <p:sldLayoutId id="2147483783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5.png"/><Relationship Id="rId3" Type="http://schemas.openxmlformats.org/officeDocument/2006/relationships/image" Target="../media/image5.jpeg"/><Relationship Id="rId7" Type="http://schemas.openxmlformats.org/officeDocument/2006/relationships/image" Target="../media/image194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7.png"/><Relationship Id="rId3" Type="http://schemas.openxmlformats.org/officeDocument/2006/relationships/image" Target="../media/image5.jpeg"/><Relationship Id="rId7" Type="http://schemas.openxmlformats.org/officeDocument/2006/relationships/image" Target="../media/image196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9.png"/><Relationship Id="rId3" Type="http://schemas.openxmlformats.org/officeDocument/2006/relationships/image" Target="../media/image5.jpeg"/><Relationship Id="rId7" Type="http://schemas.openxmlformats.org/officeDocument/2006/relationships/image" Target="../media/image198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1.png"/><Relationship Id="rId3" Type="http://schemas.openxmlformats.org/officeDocument/2006/relationships/image" Target="../media/image5.jpeg"/><Relationship Id="rId7" Type="http://schemas.openxmlformats.org/officeDocument/2006/relationships/image" Target="../media/image200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2.png"/><Relationship Id="rId3" Type="http://schemas.openxmlformats.org/officeDocument/2006/relationships/image" Target="../media/image5.jpeg"/><Relationship Id="rId7" Type="http://schemas.openxmlformats.org/officeDocument/2006/relationships/image" Target="../media/image200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4.png"/><Relationship Id="rId3" Type="http://schemas.openxmlformats.org/officeDocument/2006/relationships/image" Target="../media/image5.jpeg"/><Relationship Id="rId7" Type="http://schemas.openxmlformats.org/officeDocument/2006/relationships/image" Target="../media/image203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205.png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7.png"/><Relationship Id="rId3" Type="http://schemas.openxmlformats.org/officeDocument/2006/relationships/image" Target="../media/image5.jpeg"/><Relationship Id="rId7" Type="http://schemas.openxmlformats.org/officeDocument/2006/relationships/image" Target="../media/image206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208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209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1.png"/><Relationship Id="rId3" Type="http://schemas.openxmlformats.org/officeDocument/2006/relationships/image" Target="../media/image5.jpeg"/><Relationship Id="rId7" Type="http://schemas.openxmlformats.org/officeDocument/2006/relationships/image" Target="../media/image210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3.png"/><Relationship Id="rId3" Type="http://schemas.openxmlformats.org/officeDocument/2006/relationships/image" Target="../media/image5.jpeg"/><Relationship Id="rId7" Type="http://schemas.openxmlformats.org/officeDocument/2006/relationships/image" Target="../media/image212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4.png"/><Relationship Id="rId3" Type="http://schemas.openxmlformats.org/officeDocument/2006/relationships/image" Target="../media/image5.jpeg"/><Relationship Id="rId7" Type="http://schemas.openxmlformats.org/officeDocument/2006/relationships/image" Target="../media/image212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6.png"/><Relationship Id="rId3" Type="http://schemas.openxmlformats.org/officeDocument/2006/relationships/image" Target="../media/image5.jpeg"/><Relationship Id="rId7" Type="http://schemas.openxmlformats.org/officeDocument/2006/relationships/image" Target="../media/image215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8.png"/><Relationship Id="rId3" Type="http://schemas.openxmlformats.org/officeDocument/2006/relationships/image" Target="../media/image5.jpeg"/><Relationship Id="rId7" Type="http://schemas.openxmlformats.org/officeDocument/2006/relationships/image" Target="../media/image217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9.png"/><Relationship Id="rId3" Type="http://schemas.openxmlformats.org/officeDocument/2006/relationships/image" Target="../media/image5.jpeg"/><Relationship Id="rId7" Type="http://schemas.openxmlformats.org/officeDocument/2006/relationships/image" Target="../media/image217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0.png"/><Relationship Id="rId3" Type="http://schemas.openxmlformats.org/officeDocument/2006/relationships/image" Target="../media/image5.jpeg"/><Relationship Id="rId7" Type="http://schemas.openxmlformats.org/officeDocument/2006/relationships/image" Target="../media/image217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1.png"/><Relationship Id="rId3" Type="http://schemas.openxmlformats.org/officeDocument/2006/relationships/image" Target="../media/image5.jpeg"/><Relationship Id="rId7" Type="http://schemas.openxmlformats.org/officeDocument/2006/relationships/image" Target="../media/image217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3.png"/><Relationship Id="rId3" Type="http://schemas.openxmlformats.org/officeDocument/2006/relationships/image" Target="../media/image5.jpeg"/><Relationship Id="rId7" Type="http://schemas.openxmlformats.org/officeDocument/2006/relationships/image" Target="../media/image222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5.png"/><Relationship Id="rId3" Type="http://schemas.openxmlformats.org/officeDocument/2006/relationships/image" Target="../media/image5.jpeg"/><Relationship Id="rId7" Type="http://schemas.openxmlformats.org/officeDocument/2006/relationships/image" Target="../media/image224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6.png"/><Relationship Id="rId3" Type="http://schemas.openxmlformats.org/officeDocument/2006/relationships/image" Target="../media/image5.jpeg"/><Relationship Id="rId7" Type="http://schemas.openxmlformats.org/officeDocument/2006/relationships/image" Target="../media/image224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8.png"/><Relationship Id="rId3" Type="http://schemas.openxmlformats.org/officeDocument/2006/relationships/image" Target="../media/image5.jpeg"/><Relationship Id="rId7" Type="http://schemas.openxmlformats.org/officeDocument/2006/relationships/image" Target="../media/image227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0.png"/><Relationship Id="rId3" Type="http://schemas.openxmlformats.org/officeDocument/2006/relationships/image" Target="../media/image5.jpeg"/><Relationship Id="rId7" Type="http://schemas.openxmlformats.org/officeDocument/2006/relationships/image" Target="../media/image229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2.png"/><Relationship Id="rId3" Type="http://schemas.openxmlformats.org/officeDocument/2006/relationships/image" Target="../media/image5.jpeg"/><Relationship Id="rId7" Type="http://schemas.openxmlformats.org/officeDocument/2006/relationships/image" Target="../media/image231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3.png"/><Relationship Id="rId3" Type="http://schemas.openxmlformats.org/officeDocument/2006/relationships/image" Target="../media/image5.jpeg"/><Relationship Id="rId7" Type="http://schemas.openxmlformats.org/officeDocument/2006/relationships/image" Target="../media/image231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5.png"/><Relationship Id="rId3" Type="http://schemas.openxmlformats.org/officeDocument/2006/relationships/image" Target="../media/image5.jpeg"/><Relationship Id="rId7" Type="http://schemas.openxmlformats.org/officeDocument/2006/relationships/image" Target="../media/image234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236.pn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8.png"/><Relationship Id="rId3" Type="http://schemas.openxmlformats.org/officeDocument/2006/relationships/image" Target="../media/image5.jpeg"/><Relationship Id="rId7" Type="http://schemas.openxmlformats.org/officeDocument/2006/relationships/image" Target="../media/image237.pn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239.pn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243.pn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2.png"/><Relationship Id="rId5" Type="http://schemas.openxmlformats.org/officeDocument/2006/relationships/image" Target="../media/image241.png"/><Relationship Id="rId4" Type="http://schemas.openxmlformats.org/officeDocument/2006/relationships/image" Target="../media/image24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5.jpe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5.jpe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5.jpe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5.jpe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5.jpe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5.jpe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5.jpe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5.jpe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5.jpe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5.jpe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5.jpe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5.jpe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5.jpe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5.jpe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5.jpe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.jpe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.jpe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.jpe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.jpe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.jpe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5.jpe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5.jpe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5.jpe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5.jpe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74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5.jpe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5.jpeg"/><Relationship Id="rId7" Type="http://schemas.openxmlformats.org/officeDocument/2006/relationships/image" Target="../media/image7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5.jpe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8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5.jpeg"/><Relationship Id="rId7" Type="http://schemas.openxmlformats.org/officeDocument/2006/relationships/image" Target="../media/image8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8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5.jpeg"/><Relationship Id="rId7" Type="http://schemas.openxmlformats.org/officeDocument/2006/relationships/image" Target="../media/image8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5.jpeg"/><Relationship Id="rId7" Type="http://schemas.openxmlformats.org/officeDocument/2006/relationships/image" Target="../media/image8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5.jpeg"/><Relationship Id="rId7" Type="http://schemas.openxmlformats.org/officeDocument/2006/relationships/image" Target="../media/image9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9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9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5.jpeg"/><Relationship Id="rId7" Type="http://schemas.openxmlformats.org/officeDocument/2006/relationships/image" Target="../media/image9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5.jpeg"/><Relationship Id="rId7" Type="http://schemas.openxmlformats.org/officeDocument/2006/relationships/image" Target="../media/image96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5.jpeg"/><Relationship Id="rId7" Type="http://schemas.openxmlformats.org/officeDocument/2006/relationships/image" Target="../media/image98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5.jpeg"/><Relationship Id="rId7" Type="http://schemas.openxmlformats.org/officeDocument/2006/relationships/image" Target="../media/image100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102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image" Target="../media/image5.jpeg"/><Relationship Id="rId7" Type="http://schemas.openxmlformats.org/officeDocument/2006/relationships/image" Target="../media/image103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image" Target="../media/image5.jpeg"/><Relationship Id="rId7" Type="http://schemas.openxmlformats.org/officeDocument/2006/relationships/image" Target="../media/image105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image" Target="../media/image5.jpeg"/><Relationship Id="rId7" Type="http://schemas.openxmlformats.org/officeDocument/2006/relationships/image" Target="../media/image107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5.jpeg"/><Relationship Id="rId7" Type="http://schemas.openxmlformats.org/officeDocument/2006/relationships/image" Target="../media/image109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image" Target="../media/image5.jpeg"/><Relationship Id="rId7" Type="http://schemas.openxmlformats.org/officeDocument/2006/relationships/image" Target="../media/image111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3" Type="http://schemas.openxmlformats.org/officeDocument/2006/relationships/image" Target="../media/image5.jpeg"/><Relationship Id="rId7" Type="http://schemas.openxmlformats.org/officeDocument/2006/relationships/image" Target="../media/image113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3" Type="http://schemas.openxmlformats.org/officeDocument/2006/relationships/image" Target="../media/image5.jpeg"/><Relationship Id="rId7" Type="http://schemas.openxmlformats.org/officeDocument/2006/relationships/image" Target="../media/image115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3" Type="http://schemas.openxmlformats.org/officeDocument/2006/relationships/image" Target="../media/image5.jpeg"/><Relationship Id="rId7" Type="http://schemas.openxmlformats.org/officeDocument/2006/relationships/image" Target="../media/image117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image" Target="../media/image5.jpeg"/><Relationship Id="rId7" Type="http://schemas.openxmlformats.org/officeDocument/2006/relationships/image" Target="../media/image119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3" Type="http://schemas.openxmlformats.org/officeDocument/2006/relationships/image" Target="../media/image5.jpeg"/><Relationship Id="rId7" Type="http://schemas.openxmlformats.org/officeDocument/2006/relationships/image" Target="../media/image121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3" Type="http://schemas.openxmlformats.org/officeDocument/2006/relationships/image" Target="../media/image5.jpeg"/><Relationship Id="rId7" Type="http://schemas.openxmlformats.org/officeDocument/2006/relationships/image" Target="../media/image123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png"/><Relationship Id="rId3" Type="http://schemas.openxmlformats.org/officeDocument/2006/relationships/image" Target="../media/image5.jpeg"/><Relationship Id="rId7" Type="http://schemas.openxmlformats.org/officeDocument/2006/relationships/image" Target="../media/image125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3" Type="http://schemas.openxmlformats.org/officeDocument/2006/relationships/image" Target="../media/image5.jpeg"/><Relationship Id="rId7" Type="http://schemas.openxmlformats.org/officeDocument/2006/relationships/image" Target="../media/image127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openxmlformats.org/officeDocument/2006/relationships/image" Target="../media/image5.jpeg"/><Relationship Id="rId7" Type="http://schemas.openxmlformats.org/officeDocument/2006/relationships/image" Target="../media/image129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3" Type="http://schemas.openxmlformats.org/officeDocument/2006/relationships/image" Target="../media/image5.jpeg"/><Relationship Id="rId7" Type="http://schemas.openxmlformats.org/officeDocument/2006/relationships/image" Target="../media/image131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3" Type="http://schemas.openxmlformats.org/officeDocument/2006/relationships/image" Target="../media/image5.jpe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133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3" Type="http://schemas.openxmlformats.org/officeDocument/2006/relationships/image" Target="../media/image5.jpeg"/><Relationship Id="rId7" Type="http://schemas.openxmlformats.org/officeDocument/2006/relationships/image" Target="../media/image135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3" Type="http://schemas.openxmlformats.org/officeDocument/2006/relationships/image" Target="../media/image5.jpeg"/><Relationship Id="rId7" Type="http://schemas.openxmlformats.org/officeDocument/2006/relationships/image" Target="../media/image137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139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png"/><Relationship Id="rId3" Type="http://schemas.openxmlformats.org/officeDocument/2006/relationships/image" Target="../media/image5.jpeg"/><Relationship Id="rId7" Type="http://schemas.openxmlformats.org/officeDocument/2006/relationships/image" Target="../media/image140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142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3" Type="http://schemas.openxmlformats.org/officeDocument/2006/relationships/image" Target="../media/image5.jpeg"/><Relationship Id="rId7" Type="http://schemas.openxmlformats.org/officeDocument/2006/relationships/image" Target="../media/image143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145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png"/><Relationship Id="rId3" Type="http://schemas.openxmlformats.org/officeDocument/2006/relationships/image" Target="../media/image5.jpeg"/><Relationship Id="rId7" Type="http://schemas.openxmlformats.org/officeDocument/2006/relationships/image" Target="../media/image146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148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3" Type="http://schemas.openxmlformats.org/officeDocument/2006/relationships/image" Target="../media/image5.jpeg"/><Relationship Id="rId7" Type="http://schemas.openxmlformats.org/officeDocument/2006/relationships/image" Target="../media/image149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5.jpe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.png"/><Relationship Id="rId3" Type="http://schemas.openxmlformats.org/officeDocument/2006/relationships/image" Target="../media/image5.jpeg"/><Relationship Id="rId7" Type="http://schemas.openxmlformats.org/officeDocument/2006/relationships/image" Target="../media/image151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153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5.png"/><Relationship Id="rId3" Type="http://schemas.openxmlformats.org/officeDocument/2006/relationships/image" Target="../media/image5.jpeg"/><Relationship Id="rId7" Type="http://schemas.openxmlformats.org/officeDocument/2006/relationships/image" Target="../media/image154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10" Type="http://schemas.openxmlformats.org/officeDocument/2006/relationships/image" Target="../media/image157.png"/><Relationship Id="rId4" Type="http://schemas.openxmlformats.org/officeDocument/2006/relationships/image" Target="../media/image3.png"/><Relationship Id="rId9" Type="http://schemas.openxmlformats.org/officeDocument/2006/relationships/image" Target="../media/image156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png"/><Relationship Id="rId3" Type="http://schemas.openxmlformats.org/officeDocument/2006/relationships/image" Target="../media/image5.jpeg"/><Relationship Id="rId7" Type="http://schemas.openxmlformats.org/officeDocument/2006/relationships/image" Target="../media/image158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1.png"/><Relationship Id="rId3" Type="http://schemas.openxmlformats.org/officeDocument/2006/relationships/image" Target="../media/image5.jpeg"/><Relationship Id="rId7" Type="http://schemas.openxmlformats.org/officeDocument/2006/relationships/image" Target="../media/image160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3.png"/><Relationship Id="rId3" Type="http://schemas.openxmlformats.org/officeDocument/2006/relationships/image" Target="../media/image5.jpeg"/><Relationship Id="rId7" Type="http://schemas.openxmlformats.org/officeDocument/2006/relationships/image" Target="../media/image162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png"/><Relationship Id="rId3" Type="http://schemas.openxmlformats.org/officeDocument/2006/relationships/image" Target="../media/image5.jpeg"/><Relationship Id="rId7" Type="http://schemas.openxmlformats.org/officeDocument/2006/relationships/image" Target="../media/image164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7.png"/><Relationship Id="rId3" Type="http://schemas.openxmlformats.org/officeDocument/2006/relationships/image" Target="../media/image5.jpeg"/><Relationship Id="rId7" Type="http://schemas.openxmlformats.org/officeDocument/2006/relationships/image" Target="../media/image166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9.png"/><Relationship Id="rId3" Type="http://schemas.openxmlformats.org/officeDocument/2006/relationships/image" Target="../media/image5.jpeg"/><Relationship Id="rId7" Type="http://schemas.openxmlformats.org/officeDocument/2006/relationships/image" Target="../media/image168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.png"/><Relationship Id="rId3" Type="http://schemas.openxmlformats.org/officeDocument/2006/relationships/image" Target="../media/image5.jpeg"/><Relationship Id="rId7" Type="http://schemas.openxmlformats.org/officeDocument/2006/relationships/image" Target="../media/image170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3.png"/><Relationship Id="rId3" Type="http://schemas.openxmlformats.org/officeDocument/2006/relationships/image" Target="../media/image5.jpeg"/><Relationship Id="rId7" Type="http://schemas.openxmlformats.org/officeDocument/2006/relationships/image" Target="../media/image172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5.png"/><Relationship Id="rId3" Type="http://schemas.openxmlformats.org/officeDocument/2006/relationships/image" Target="../media/image5.jpeg"/><Relationship Id="rId7" Type="http://schemas.openxmlformats.org/officeDocument/2006/relationships/image" Target="../media/image174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7.png"/><Relationship Id="rId3" Type="http://schemas.openxmlformats.org/officeDocument/2006/relationships/image" Target="../media/image5.jpeg"/><Relationship Id="rId7" Type="http://schemas.openxmlformats.org/officeDocument/2006/relationships/image" Target="../media/image176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9.png"/><Relationship Id="rId3" Type="http://schemas.openxmlformats.org/officeDocument/2006/relationships/image" Target="../media/image5.jpeg"/><Relationship Id="rId7" Type="http://schemas.openxmlformats.org/officeDocument/2006/relationships/image" Target="../media/image178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1.png"/><Relationship Id="rId3" Type="http://schemas.openxmlformats.org/officeDocument/2006/relationships/image" Target="../media/image5.jpeg"/><Relationship Id="rId7" Type="http://schemas.openxmlformats.org/officeDocument/2006/relationships/image" Target="../media/image180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3.png"/><Relationship Id="rId3" Type="http://schemas.openxmlformats.org/officeDocument/2006/relationships/image" Target="../media/image5.jpeg"/><Relationship Id="rId7" Type="http://schemas.openxmlformats.org/officeDocument/2006/relationships/image" Target="../media/image182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5.png"/><Relationship Id="rId3" Type="http://schemas.openxmlformats.org/officeDocument/2006/relationships/image" Target="../media/image5.jpeg"/><Relationship Id="rId7" Type="http://schemas.openxmlformats.org/officeDocument/2006/relationships/image" Target="../media/image184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7.png"/><Relationship Id="rId3" Type="http://schemas.openxmlformats.org/officeDocument/2006/relationships/image" Target="../media/image5.jpeg"/><Relationship Id="rId7" Type="http://schemas.openxmlformats.org/officeDocument/2006/relationships/image" Target="../media/image186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9.png"/><Relationship Id="rId3" Type="http://schemas.openxmlformats.org/officeDocument/2006/relationships/image" Target="../media/image5.jpeg"/><Relationship Id="rId7" Type="http://schemas.openxmlformats.org/officeDocument/2006/relationships/image" Target="../media/image188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1.png"/><Relationship Id="rId3" Type="http://schemas.openxmlformats.org/officeDocument/2006/relationships/image" Target="../media/image5.jpeg"/><Relationship Id="rId7" Type="http://schemas.openxmlformats.org/officeDocument/2006/relationships/image" Target="../media/image190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3.png"/><Relationship Id="rId3" Type="http://schemas.openxmlformats.org/officeDocument/2006/relationships/image" Target="../media/image5.jpeg"/><Relationship Id="rId7" Type="http://schemas.openxmlformats.org/officeDocument/2006/relationships/image" Target="../media/image192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773683-213E-854D-D1BC-B41FF0846B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ight spots">
            <a:extLst>
              <a:ext uri="{FF2B5EF4-FFF2-40B4-BE49-F238E27FC236}">
                <a16:creationId xmlns:a16="http://schemas.microsoft.com/office/drawing/2014/main" id="{FD1D74F9-8336-238C-0DBE-6B844BB0E98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alphaModFix amt="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10"/>
            <a:ext cx="12192000" cy="68579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13553AF-EC39-9094-122D-630CB88B8C8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1658528" y="275303"/>
            <a:ext cx="10218840" cy="638075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555B608-AC79-7CE6-F617-DD5AD9DF15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79639" y="2635045"/>
            <a:ext cx="9940413" cy="2142336"/>
          </a:xfrm>
        </p:spPr>
        <p:txBody>
          <a:bodyPr anchor="ctr">
            <a:norm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 Specification</a:t>
            </a:r>
          </a:p>
        </p:txBody>
      </p:sp>
      <p:sp>
        <p:nvSpPr>
          <p:cNvPr id="13" name="Subtitle 12">
            <a:extLst>
              <a:ext uri="{FF2B5EF4-FFF2-40B4-BE49-F238E27FC236}">
                <a16:creationId xmlns:a16="http://schemas.microsoft.com/office/drawing/2014/main" id="{3355CB17-BA6E-A5ED-5C01-77C236E784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79639" y="4777379"/>
            <a:ext cx="9724973" cy="1126283"/>
          </a:xfrm>
        </p:spPr>
        <p:txBody>
          <a:bodyPr anchor="ctr">
            <a:normAutofit/>
          </a:bodyPr>
          <a:lstStyle/>
          <a:p>
            <a:r>
              <a:rPr lang="en-US" sz="5400" b="1" dirty="0"/>
              <a:t>Opening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EDC219-7A24-4B56-8A55-E305AB03EC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54352" y="1536493"/>
            <a:ext cx="3841648" cy="119368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643D314-46B4-F105-9DAB-A238AC76F9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70309" y="1536493"/>
            <a:ext cx="2687333" cy="119084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D2E76AE-4084-DFF5-A6B7-4E2EE13AB617}"/>
              </a:ext>
            </a:extLst>
          </p:cNvPr>
          <p:cNvSpPr txBox="1"/>
          <p:nvPr/>
        </p:nvSpPr>
        <p:spPr>
          <a:xfrm>
            <a:off x="23603" y="4019155"/>
            <a:ext cx="1906292" cy="132343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000" b="1" dirty="0"/>
              <a:t>001</a:t>
            </a:r>
          </a:p>
        </p:txBody>
      </p:sp>
    </p:spTree>
    <p:extLst>
      <p:ext uri="{BB962C8B-B14F-4D97-AF65-F5344CB8AC3E}">
        <p14:creationId xmlns:p14="http://schemas.microsoft.com/office/powerpoint/2010/main" val="23658519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00F265-1FDD-0AB7-0B1A-A8EE6B9B5D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ED0447DD-6B8E-8054-4278-E001673879F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AC4A71C-314D-5000-9C40-376390FF28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9DA1E9-9170-31E9-6F98-B10AE80FBF75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010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8461C3F-B295-C339-17DE-D3EE498612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742" y="5235332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5DC8E81-7C68-AEBC-3BD0-105311E1DC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186" y="5947901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E0058B17-8306-57E2-1904-4EE27D19E167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ArchiMate Abstraction and Modeling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16A5E047-2841-83F5-027E-E15CCCEBB0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2592925" y="1594881"/>
            <a:ext cx="9106479" cy="49638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052149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A7E32F-72C1-A101-C997-FB0A203EA3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5BD79856-96B2-7E2A-95A2-E05A6C7639C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40D6088-1066-6C37-B461-A5223FE74C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CC841D-1A3C-744C-84BC-AE79438CCDCC}"/>
              </a:ext>
            </a:extLst>
          </p:cNvPr>
          <p:cNvSpPr txBox="1"/>
          <p:nvPr/>
        </p:nvSpPr>
        <p:spPr>
          <a:xfrm>
            <a:off x="25533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100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E600B75-8F2D-97EE-6826-7CC1DF570A55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 Language Customization Mechanisms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14.2 Concepts Specialization – 14.2.2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E6AF4F5-667C-C21D-7F02-B4FB13B38C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049A7BF-0A68-C79B-E0F4-AB6CFF1DA6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5D444B6-804C-86B2-32A0-981CF14C28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8F616C1-F883-9226-260F-3B9EDBA83C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60209" y="1871545"/>
            <a:ext cx="9219351" cy="47206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E222144-CED9-992E-D47C-2C7BCB2AFAC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17388" y="4734165"/>
            <a:ext cx="4092834" cy="20860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1669421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A1AEC7-7AB7-B703-BA65-6D6AE6BA7A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3CDCED5D-841A-3911-17D3-4C7754F145B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5A5B06D-6744-4DE1-1E24-67C2F4412D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512DDE-9198-79CB-F164-C2C643E00154}"/>
              </a:ext>
            </a:extLst>
          </p:cNvPr>
          <p:cNvSpPr txBox="1"/>
          <p:nvPr/>
        </p:nvSpPr>
        <p:spPr>
          <a:xfrm>
            <a:off x="25533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101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91C68EA-D67E-AF1B-4DDB-403CDAF261CC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 Language Customization Mechanisms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14.2 Concepts Specialization – 14.2.3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3658A17-8D3D-3289-4421-5DAD2384E3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FE25E62-795D-0B88-910C-E7C6F05033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7257EF6-99B8-328B-8B20-1A5634AC6E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84C02F77-0B57-48F8-770E-C08B15EB24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371310" y="2133599"/>
            <a:ext cx="9485172" cy="43655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5DCB4A9-DE69-10E5-6696-0F966986C76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56322" y="4666336"/>
            <a:ext cx="3783575" cy="215385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29432402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8CF4F3-2078-1184-6F93-3FAAE5C81D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F1ADAFC7-B2BE-E0CC-44E6-CC54865CBF4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1754EA5-6C64-0AD9-FB28-4A6831B603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432416-C393-606E-260D-96B4307FE089}"/>
              </a:ext>
            </a:extLst>
          </p:cNvPr>
          <p:cNvSpPr txBox="1"/>
          <p:nvPr/>
        </p:nvSpPr>
        <p:spPr>
          <a:xfrm>
            <a:off x="25533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102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40EC358-1EF1-F8A4-EEA6-E494C602C14F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 Language Customization Mechanisms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14.2 Concepts Specialization – 14.2.4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EC80B99-28B2-23D5-81B5-2C583EE508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DBE0DF2-93EC-0CCA-4AEF-C173CB9901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91E80BE-1086-2D77-DDA6-4AF997FD38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F59200E-04AD-8C0F-C882-0F75D0E1B8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58966" y="2133600"/>
            <a:ext cx="9497482" cy="42770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C94D42E-AE1C-7685-FCB1-B550DF02509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69509" y="4643313"/>
            <a:ext cx="4401164" cy="199100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6483050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1FA215-7A6A-9964-6AA0-241C1196AE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439FAB79-738E-FF0A-71F0-7107B623C21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AF8C364-13D0-5E2B-A681-8638264A8B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3A1F85-4F87-4A7C-4782-F7858047022B}"/>
              </a:ext>
            </a:extLst>
          </p:cNvPr>
          <p:cNvSpPr txBox="1"/>
          <p:nvPr/>
        </p:nvSpPr>
        <p:spPr>
          <a:xfrm>
            <a:off x="25533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103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D1A255A-C016-B376-F74F-2D467C9BFC90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 Language Customization Mechanisms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14.2 Concepts Specialization – 14.2.5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58CC098-4802-A49E-E5E9-04B40B9089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69A2CA2-BC66-AC19-E292-791E16D3AF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999CF49-A4A0-A028-985F-CD64BB56D8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12D6FBD2-C0AE-95F0-75DC-D47F4712C8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68563" y="2133599"/>
            <a:ext cx="9359923" cy="41983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B721389-DB95-C672-47A3-238FEB3DBA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86352" y="4487553"/>
            <a:ext cx="2892469" cy="233263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82359728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6642BF-9044-F7A3-116E-8C385A38AF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A32E0641-AAC2-728A-76CD-9FC4555E4D1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3C2E23-02A7-F0A0-584B-00B9C286CA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1BEDF3-EEB9-BD8E-BD69-877E1651DF21}"/>
              </a:ext>
            </a:extLst>
          </p:cNvPr>
          <p:cNvSpPr txBox="1"/>
          <p:nvPr/>
        </p:nvSpPr>
        <p:spPr>
          <a:xfrm>
            <a:off x="25532" y="472218"/>
            <a:ext cx="2079416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104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055354-328F-374F-2387-4AB433C0850E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 Language Customization Mechanisms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14.2 Concepts Specialization – 14.2.5 Example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4462874-3167-F651-5C5A-E4C2BA3AC5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AE4DDE6-438E-6A79-289B-CB24ADA769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7386B39-3AE3-A1F3-3449-F3064C2322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B087BF2-306D-998F-546F-2E8D624708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68563" y="2133599"/>
            <a:ext cx="9359923" cy="41983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0BB5875-E680-6BC3-6768-955DD0BDC40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50377" y="4515106"/>
            <a:ext cx="4292177" cy="207712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03221752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F83916-BB7D-8DB2-038C-545B63977E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52332BC6-94D6-CFCB-A684-317BE06036C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63C2E78-6844-B750-65DA-DB55446A57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F35590-9D23-03EE-206C-1C8E80A48522}"/>
              </a:ext>
            </a:extLst>
          </p:cNvPr>
          <p:cNvSpPr txBox="1"/>
          <p:nvPr/>
        </p:nvSpPr>
        <p:spPr>
          <a:xfrm>
            <a:off x="25532" y="472218"/>
            <a:ext cx="2079416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105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361E5F4-B85F-969D-3C09-0D61A6EE4FD8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 Language Customization Mechanisms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14.2 Concepts Specialization – 14.2.6 &amp; 14.2.7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2C1B904-CA70-0C20-2375-CA9B7FC94A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3B69B03-856E-F996-6B19-3FF5EA991D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8B43E12-5B87-D60A-A023-5717FEA663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2113E865-8595-BF70-72C1-7803F45150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386542" y="2133599"/>
            <a:ext cx="9500138" cy="43065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6AF599D-580B-8745-E54B-97A2BD7706D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00267" y="4961067"/>
            <a:ext cx="2825696" cy="112533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AA85B27-1206-C158-033F-D8DFDD6DDA0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31283" y="4885018"/>
            <a:ext cx="2434969" cy="127770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58904921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252238-0DC6-D3E4-6AE1-1E877C08F6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5062D79E-43F5-BE7D-5C6A-6E8613A4A40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D77A37E-E1D8-8E77-BADF-65EA4C32C0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D6E076-0888-73A1-CFAB-31E862F71C74}"/>
              </a:ext>
            </a:extLst>
          </p:cNvPr>
          <p:cNvSpPr txBox="1"/>
          <p:nvPr/>
        </p:nvSpPr>
        <p:spPr>
          <a:xfrm>
            <a:off x="25532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106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39F4564-13C6-F7EF-46B2-623B4B88FD6E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 Language Customization Mechanisms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14.2 Concepts Specialization – 14.2.8 &amp; 14.2.9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681F800-3F5D-7461-968C-51C32C26E4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A53A3FA-EEF3-7135-579B-E22B126E24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72AFB03-0BB3-83A6-6FA5-9D719A43A4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223AAFE-C4FC-8E01-482F-BC759B0A73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28609" y="2133599"/>
            <a:ext cx="9504096" cy="42868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EAB8157-6126-F982-ED36-E23855BC9B2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81678" y="4705290"/>
            <a:ext cx="2606938" cy="114088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42AC55B-B1CF-963D-B764-A48374D29B1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82813" y="4914727"/>
            <a:ext cx="2606938" cy="72200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21674271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1AAD6E-3D00-4AA5-38C4-DC967889FE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276BD3CE-B7C5-CAFD-4F37-7A28233E66E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601B0CF-19E5-D3AE-DF85-284DCBF535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D99FA6-189E-72A2-2F92-C348717484B4}"/>
              </a:ext>
            </a:extLst>
          </p:cNvPr>
          <p:cNvSpPr txBox="1"/>
          <p:nvPr/>
        </p:nvSpPr>
        <p:spPr>
          <a:xfrm>
            <a:off x="25531" y="472218"/>
            <a:ext cx="2079416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107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1A4F119-0BFA-82A0-D3EB-1A3B7B02318E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B: Relationships (Normative)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B.1 Specification of Derivation Rules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59228F0-AC79-48DE-32E9-2B21CA5388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F18A8FC-40A9-19E6-E8C4-5979EBF55F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ACA2064-D30C-01D0-F51A-DBC98A667C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24F80814-268C-60B7-022B-F6D563BB9B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78211" y="1832527"/>
            <a:ext cx="8959018" cy="47597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72794774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B08623-E3BA-1910-9FEE-A6BE29EC7D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C4BFD0E8-2FCD-C8DC-9FC4-9965933955C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BD521CC-3FAD-F760-CD2B-2F23877DB4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CB826F-0635-8532-B53A-5C8A98D3A0F5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108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2A3364A-E9C7-44D3-2AA6-4420D403C735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B: Relationships (Normative)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B.2 Derivation Rules - B.2.1 Specialization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1AE84D6-2FEE-0BB7-ABEB-1A233494A5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2FD68B3-40B8-19A8-5CFF-ED46DC5D14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5A9EB08-B218-71F0-4C83-48E4AB99F9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E9EBC83-D4B5-4BA2-0806-44A9207056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79943" y="1938201"/>
            <a:ext cx="9204200" cy="46540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2234509-D79A-1FFA-9055-ECE0127D04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08961" y="1857212"/>
            <a:ext cx="5755917" cy="13097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710801926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BABCEC-76AC-2864-C536-9C3FD8D811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EA5F24B1-917B-9379-8A61-CEF7EA4BFDB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94FAADD-FE07-7046-EAD2-CDA7599BD0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5E039D-E9F8-C775-E259-01ACD7D1ED30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109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BECE9E7-91E8-33A1-F35B-24D046857EEF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B: Relationships (Normative)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B.2 Derivation Rules - B.2.2 Structural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D99D320-B71B-C46C-2CA5-6DDDF9374D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806011D-AFD3-CE8F-5698-F513017ED2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0FAC825-16B4-A9CF-E07F-1E3F710449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5FCE54B-6C45-2471-B4A9-4EBD38AD38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33983" y="2133599"/>
            <a:ext cx="9489304" cy="43458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FFD7A82-1277-ECDE-5CF7-C7CC2A6F43C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8713" y="3029488"/>
            <a:ext cx="5063613" cy="113060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0895871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5054B7-3711-5988-97B3-A2C9AC0A2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0A883DFE-3333-6653-B23F-3FB9B6656B2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49E780C-3A3B-545D-4A53-93B07A118C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41494B-FDA5-7C65-C89E-CFA1D7351918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011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2782D5F-40BF-CCB3-8CB4-AD7F95AEA5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742" y="5235332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BE5D61A-C9F1-D06C-6D4C-6F7B1758B1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186" y="5947901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9A3CA495-162A-CE7A-D613-8C7AC15F76AC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More on ArchiMate Language Structure</a:t>
            </a: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3646646C-4693-AF6A-9482-212A32CE58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2684205" y="1577503"/>
            <a:ext cx="8911687" cy="49948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27891108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7E8747-75C4-9510-F286-FEB222D3C3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9D6EF5DF-8223-61F7-4525-69D26A8C072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235EA7-D363-7C27-978A-40014F1E6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02E29C-96F7-EA28-A97E-2B2F303FBAB3}"/>
              </a:ext>
            </a:extLst>
          </p:cNvPr>
          <p:cNvSpPr txBox="1"/>
          <p:nvPr/>
        </p:nvSpPr>
        <p:spPr>
          <a:xfrm>
            <a:off x="25532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110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44FC995-5852-0B8F-04BE-A0C3387C8F77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B: Relationships (Normative)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B.2 Derivation Rules - B.2.2 Structural - Example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6DD8B94-13AE-318C-1227-40C065B45D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04F94C8-6277-FEE2-78C7-1C0AC25E91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6411A38-6B60-33FF-6CB8-EB02946A40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25E4FC5-A80E-D2B9-CDBB-B4074B8103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33983" y="2133599"/>
            <a:ext cx="9489304" cy="43458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F3D2454-75E4-893A-0CDB-76E00B280A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12304" y="1895010"/>
            <a:ext cx="3985658" cy="166876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37303170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D6C8E2-5F2A-F5D7-7E39-7B345F8814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98E2AAD0-29F8-F5DF-2333-CD36D47A794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EA28DC1-26A1-0730-9739-002456FE3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7D173D-30F5-B875-5110-2273ACDD34F8}"/>
              </a:ext>
            </a:extLst>
          </p:cNvPr>
          <p:cNvSpPr txBox="1"/>
          <p:nvPr/>
        </p:nvSpPr>
        <p:spPr>
          <a:xfrm>
            <a:off x="25532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111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CBC9F18-D74E-3732-8147-67668379D8C2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B: Relationships (Normative)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B.2 Derivation Rules - B.2.3 Dependency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43E35B0-E65F-488C-5509-E5B198AD92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97FB494-EB83-161B-ABE6-D8EFAF4667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9BD26CD-9FFC-7C79-D0F3-4748684E4C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379B81ED-DB44-CDF2-E0B2-C721C8C5DD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04707" y="2053245"/>
            <a:ext cx="9531654" cy="43377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126A002-AB3F-A35D-5B2E-85592DD00F3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2183" y="2973188"/>
            <a:ext cx="4541264" cy="104029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196123078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8FB149-E06E-5F1C-0150-986DFDE4AD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99EBC985-B65A-2D94-31EA-1D107342FB0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9F3B41E-1AA1-1D67-9BC0-679CCA606A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A91C24-F444-7D8D-E412-341E56A5C8F5}"/>
              </a:ext>
            </a:extLst>
          </p:cNvPr>
          <p:cNvSpPr txBox="1"/>
          <p:nvPr/>
        </p:nvSpPr>
        <p:spPr>
          <a:xfrm>
            <a:off x="25532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112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06D130E-34B4-D097-CAEF-C74247B4EC25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B: Relationships (Normative)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B.2 Derivation Rules - B.2.4 Dynamic (1)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C4C785C-6B23-08C5-30A8-684C949AAC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BA2184F-69DE-4528-AEE9-8CC64798D5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04928AB-CEAC-C185-E930-3142F4B36A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0FE3D16-D733-67C6-BB9C-A680BA1E33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89858" y="2133599"/>
            <a:ext cx="9441032" cy="43360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D230DB2-C9D5-9566-27E9-66E955DBA3B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532" y="2933344"/>
            <a:ext cx="5732276" cy="113195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62186403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F5A4AA-DE25-D062-F988-8443B89941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D874A28A-48E4-4C7D-9311-A7FD77D610B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B3C2589-5DC2-ACE3-E957-F4FA7D01D4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BF98D2-FE63-8725-E4BB-20027EC6A14A}"/>
              </a:ext>
            </a:extLst>
          </p:cNvPr>
          <p:cNvSpPr txBox="1"/>
          <p:nvPr/>
        </p:nvSpPr>
        <p:spPr>
          <a:xfrm>
            <a:off x="25532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113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7BD0F01-5D18-3B09-55F8-956C70AE44AD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B: Relationships (Normative)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B.2 Derivation Rules - B.2.4 Dynamic – (1) Example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79FA76A-5C3C-F10E-3C61-6E37D9843F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4E1DE0C-B1A9-BD57-C631-54FE6FFD40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1B43407-E89F-BD19-380E-343D80CBB7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1BA9C9C-6436-2031-5247-63B54E6749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89858" y="2133599"/>
            <a:ext cx="9441032" cy="43360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D775F94-46F6-5E23-EC47-5F587AADE0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73721" y="1296117"/>
            <a:ext cx="2382449" cy="254076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44030262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5F5001-1EF3-1133-0F68-006F313B5E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6A3387B1-23AF-CDA6-805B-12C6A6CF620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257F1AA-6067-DFCD-BA32-C45ED75D4F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55778C-E3A5-1B19-EDAB-1F6EA6A2BB4A}"/>
              </a:ext>
            </a:extLst>
          </p:cNvPr>
          <p:cNvSpPr txBox="1"/>
          <p:nvPr/>
        </p:nvSpPr>
        <p:spPr>
          <a:xfrm>
            <a:off x="25532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114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4BE5835-B86E-1B1B-6886-DCAB62C9003E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B: Relationships (Normative)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B.2 Derivation Rules - B.2.4 Dynamic (2)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2A1CAD4-29FF-56BB-AD27-465DEFA890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C9B0C83-12A3-94D8-A764-B10707C56D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996FCB0-9D21-EB83-6DCB-3F7048C600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5E9005D-1A6E-7157-FA7A-3635739037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89858" y="2133599"/>
            <a:ext cx="9441032" cy="43360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1214432-3313-F62D-985F-949F532E54D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24046" y="2027043"/>
            <a:ext cx="6238921" cy="134318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535936990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4343D1-BD9E-4FF1-2267-1544AE0B42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82F37A7F-D01F-4D62-5CD1-F2F66802830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170AD2-F74E-C785-FDDC-99A56D0B15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FB2E53-09B7-5F91-DB44-22DD41DE962D}"/>
              </a:ext>
            </a:extLst>
          </p:cNvPr>
          <p:cNvSpPr txBox="1"/>
          <p:nvPr/>
        </p:nvSpPr>
        <p:spPr>
          <a:xfrm>
            <a:off x="25531" y="472218"/>
            <a:ext cx="2079416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115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3C7DC12-F433-736B-1490-D349F0F7C0E3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B: Relationships (Normative)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B.2 Derivation Rules - B.2.4 Dynamic – (2) Example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7148E27-6E4B-F525-F227-BA5F6ADE2F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6EE4F22-A0A9-C4DF-F65D-0DFE523CEA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8B71C8D-F6DC-B3F3-209B-FC5F8D0476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3803C4C-7E15-61E2-A1F6-B4C5063F47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89858" y="2133599"/>
            <a:ext cx="9441032" cy="43360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DACAB42-455B-98CB-46ED-5967583F503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63611" y="1519040"/>
            <a:ext cx="3851124" cy="220234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791646808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E80599-8A33-426D-839E-6233FF89CE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DB22E1FD-B707-F795-4D1D-AF2014B7E0D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1AD88D9-C4F8-42BE-5E47-578C37F356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C99DEF-5079-FECF-1B77-29008AF35820}"/>
              </a:ext>
            </a:extLst>
          </p:cNvPr>
          <p:cNvSpPr txBox="1"/>
          <p:nvPr/>
        </p:nvSpPr>
        <p:spPr>
          <a:xfrm>
            <a:off x="25532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116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9B186D3-AA48-C60B-84EA-A793980C469E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B: Relationships (Normative)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B.3 Derivation Rules for Potential Relationships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7F47412-A57E-42F3-28AE-DA433F09C3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AEEF89C-D074-519D-FDEF-4235E548C7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089C17B-63CC-BC0D-EAF4-94E216410D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AA7BCA4F-8DFA-81CE-F701-26BA5AA8C8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6" y="2133600"/>
            <a:ext cx="9267434" cy="44271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9937B15-DF12-2F69-2F5C-B2436622275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37104" y="1620993"/>
            <a:ext cx="4833694" cy="237660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118005951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F4929A-8B84-3FEE-A1F2-CB61166FB7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BA350CDB-A0DB-3DFB-79C7-7B0228E93F8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32F54FC-ECFE-D1C4-26D8-8C1EDCA071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34F680-4FA0-72B6-7C9D-A3ED678C35E6}"/>
              </a:ext>
            </a:extLst>
          </p:cNvPr>
          <p:cNvSpPr txBox="1"/>
          <p:nvPr/>
        </p:nvSpPr>
        <p:spPr>
          <a:xfrm>
            <a:off x="25531" y="472218"/>
            <a:ext cx="2079416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117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286D137-C12F-6CC9-4475-452B37A0887C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B: Relationships (Normative)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B.3.1 Potential Derivation for Specialization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4344B11-9E09-CFF6-BD03-95E9C98A2C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7617D30-9FA2-47E5-8892-14B343916E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4F6F200-A93A-C859-048B-99CD547E08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526BE93-35CC-64B8-2EA3-3841CC9D93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53496" y="2049724"/>
            <a:ext cx="9101267" cy="45425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176AAE7-728D-E5A8-E3C7-C71A639C022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23394" y="1676993"/>
            <a:ext cx="3601173" cy="202494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52258936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DFA48C-F587-9C11-B240-F13E1A8C4F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75060282-7658-F7C8-C6CE-C7914053E18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BAB679A-6826-4A6D-22B2-48C740994A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2A7D5D-A56A-ECD3-D836-FD6D7960B603}"/>
              </a:ext>
            </a:extLst>
          </p:cNvPr>
          <p:cNvSpPr txBox="1"/>
          <p:nvPr/>
        </p:nvSpPr>
        <p:spPr>
          <a:xfrm>
            <a:off x="25531" y="472218"/>
            <a:ext cx="2079416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118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C1B3109-916F-E31A-A75B-1A7E2F4E14FB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B: Relationships (Normative)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B.3.1 Potential Derivation for Specialization - Example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7C2888D-0804-33DF-33F9-A4E8E4365B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BA9F489-D670-18BC-417F-762C3CF68B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87AC1D6-9C14-4668-C78F-2668C63845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D59034F-44CE-C2FE-0319-B96943FC3F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53496" y="2049724"/>
            <a:ext cx="9101267" cy="45425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0DC3A81-7BF9-9DEE-EC10-5C6D1E62B5A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07710" y="1669808"/>
            <a:ext cx="4107622" cy="204678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66211875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BFF70E-516E-F7C1-33FD-225B54C805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7155F456-F3E0-C16C-87C3-585ACA029FB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1987087-2B88-8C17-2D79-C3ADB945D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817150-2921-CBE0-AD13-B2DF26B5CF0A}"/>
              </a:ext>
            </a:extLst>
          </p:cNvPr>
          <p:cNvSpPr txBox="1"/>
          <p:nvPr/>
        </p:nvSpPr>
        <p:spPr>
          <a:xfrm>
            <a:off x="25532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119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58BA9C6-C24C-9EF4-08CF-F4A2E13458CA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B: Relationships (Normative)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B.3.2 Potential Derivation for Structural and Dependency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06EDEB5-37E4-0DE3-3086-8D02D8FA78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A412179-D012-6F7F-2EDE-049265830C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EA59855-B009-4D3F-3312-7AB73B4CEE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CDF5F449-F11F-8F10-DA40-0EC20E2398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336556" y="1722726"/>
            <a:ext cx="9660129" cy="47711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8549618-8EB5-5FFC-01DD-CF5DE3DBE85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7557" y="2787930"/>
            <a:ext cx="5342881" cy="114414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5926435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A585D0-A6E0-7D67-C26D-1E8381FA59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39D97999-C624-C789-7E27-390DA2E84B4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DE3DFE0-5C52-1839-F42F-1CD9E9E1EB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F03277-8705-04C4-C7B2-EC85B34F5CB8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012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0DFA21A-5DFC-20F4-413B-D09943D8B1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742" y="5235332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A835BA9-8468-A49F-872E-B433EB24BA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186" y="5947901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4DB9C96E-D62B-5F87-13A4-874010F9FE45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4.1 Behavior and Structure Elements (1)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FD5912C4-2261-BEC1-F0EF-4EBB85DBE8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2592924" y="1521765"/>
            <a:ext cx="8970463" cy="50370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57A07BD-31CC-3252-B2F0-B023E89EF9B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6193" y="1785977"/>
            <a:ext cx="4013460" cy="328604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05397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6A77E8-DE94-A80E-5C2D-E7F5C1D9D7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3656E35C-9B9D-D707-4F12-8834995DCF0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979BBEA-BD38-0BCE-D005-28A03FD947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546CBB-8E05-8D34-3687-343AF17EF3FF}"/>
              </a:ext>
            </a:extLst>
          </p:cNvPr>
          <p:cNvSpPr txBox="1"/>
          <p:nvPr/>
        </p:nvSpPr>
        <p:spPr>
          <a:xfrm>
            <a:off x="25533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120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F2F997F-5D22-A08B-8A2A-A9DD6B18FD57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B: Relationships (Normative)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B.3.3 Potential Derivation for Dependency Relationships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CDF4B33-F2A4-2199-5265-18BB380724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319D05C-448E-700D-E315-9B475C0CAC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C628A00-02A8-3AA5-3868-FE9F7907EC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91653D8-216C-132F-BACE-385C4D5852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03945" y="1769806"/>
            <a:ext cx="9370457" cy="46211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44464DA-8B3B-B9E4-DBCF-CD67068C448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1629" y="2724544"/>
            <a:ext cx="5692160" cy="119415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756518583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2758DE-9A67-6163-2E45-E00E94C5DF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A67B8CBF-CC8E-8C74-E143-C52CCE35790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F7B91B4-FC25-15D0-8AAC-17A441D9F4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8F1F7D-7874-B555-89A4-040915F593A5}"/>
              </a:ext>
            </a:extLst>
          </p:cNvPr>
          <p:cNvSpPr txBox="1"/>
          <p:nvPr/>
        </p:nvSpPr>
        <p:spPr>
          <a:xfrm>
            <a:off x="25531" y="472218"/>
            <a:ext cx="2079416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121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7BCE567-B4B0-803C-B7A8-53D53E342A51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B: Relationships (Normative)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B.3.4 Potential Derivation for Dynamic Relationships (1)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A0B3A50-80CE-9061-2708-08A3261D00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C8773D1-5CAC-66E0-F328-EDBAC68ABC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55128E2-FF61-EB14-85D2-CA31F68B3A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EAA912A-CB10-A12D-8C49-0B49455F7B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72377" y="1918768"/>
            <a:ext cx="9208346" cy="45098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DA4998A-7FDA-A26A-5EBA-6F7B3F1E754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9436" y="2840223"/>
            <a:ext cx="5368746" cy="117755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031790637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C331F3-65F3-CA80-D9BE-5B8C9EDFD8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BD1CF581-01D2-D903-81FB-57FACB575AC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2CDAC46-5812-8FD1-6F73-3C075FC61D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6388B9-C7A9-FA4B-D7AF-DA4FC7714728}"/>
              </a:ext>
            </a:extLst>
          </p:cNvPr>
          <p:cNvSpPr txBox="1"/>
          <p:nvPr/>
        </p:nvSpPr>
        <p:spPr>
          <a:xfrm>
            <a:off x="25531" y="472218"/>
            <a:ext cx="2079416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122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B3A4987-C4CB-11EA-057F-BA31EB26D30A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B: Relationships (Normative)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B.3.4 Potential Derivation for Dynamic Relationships (2)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D160D3A-EAED-E0B1-0D7C-2F46CF774D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FBA88B8-E1A2-1600-F304-0DD463C547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A8423F3-09FB-BE28-EAB5-A8B393D766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37018911-58E5-7A1E-3F7B-955C0021A3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72377" y="1918768"/>
            <a:ext cx="9208346" cy="45098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44AEB93-887A-9BE9-0CB2-F6E09738D8B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1276" y="2945241"/>
            <a:ext cx="5744725" cy="118856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123973333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F6FE46-C0CC-BDBE-CC37-C2F49FEF58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8DBF1E4B-39A5-B4C4-BDB0-1141D28AEAD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64376D-3708-DAC1-7D36-15BAD7F93D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D2DEE0-651D-E1C8-0DC7-DF949D8086B4}"/>
              </a:ext>
            </a:extLst>
          </p:cNvPr>
          <p:cNvSpPr txBox="1"/>
          <p:nvPr/>
        </p:nvSpPr>
        <p:spPr>
          <a:xfrm>
            <a:off x="25533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123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04DB369-9383-8997-2C2E-12CC089DC94B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B: Relationships (Normative)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B.3.5 Potential Derivation Rule for</a:t>
            </a: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Grouping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8A993EF-E038-2A36-3AC8-6EE8E24E1A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4DFA1C7-CBCF-720A-B01E-AA59DFF761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877BF6F-2B6A-6331-E0E1-60504A7412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9EB23B0-2254-0AEB-3E0E-8F17040F35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40966" y="1943309"/>
            <a:ext cx="9392541" cy="46489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F12AB87-3BE2-BD01-0A98-501C0FA8721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8995" y="3046311"/>
            <a:ext cx="5013212" cy="102693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917456704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B44A70-A2D4-F97F-F55B-D2CD33E312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2094F520-1641-E5B5-9344-171F1684B67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9C26FE4-C3D8-13F2-4B32-F5BE30EF1B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3C14F3-109B-6583-B1DC-26D2BBFE5C15}"/>
              </a:ext>
            </a:extLst>
          </p:cNvPr>
          <p:cNvSpPr txBox="1"/>
          <p:nvPr/>
        </p:nvSpPr>
        <p:spPr>
          <a:xfrm>
            <a:off x="25532" y="472218"/>
            <a:ext cx="2079416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124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3898196-C064-4EFC-00AF-A96042850D1D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B: Relationships (Normative)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B.4 ~ B.6: Relationships Summary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5FFCA32-8161-0E0F-31CD-8D90C992C7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363B92D-0EB1-DEB2-395B-55E1D4E530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D8AF5C0-CDEB-C71A-4DE1-EBA9551562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10DADB37-4B12-72C8-45FD-A72869713B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6" y="1918767"/>
            <a:ext cx="8606016" cy="46734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20797675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533A11-6288-59E7-B80F-894F56E101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5E76AEDE-9EE2-4F58-3CEB-2FC4561367F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C4E0F94-E082-5686-BA98-C05E36F6CB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6BEDD5-48B4-E1A5-08EA-DD129F474BF6}"/>
              </a:ext>
            </a:extLst>
          </p:cNvPr>
          <p:cNvSpPr txBox="1"/>
          <p:nvPr/>
        </p:nvSpPr>
        <p:spPr>
          <a:xfrm>
            <a:off x="25532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125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77DBDFB-F031-0A3F-3D9D-B06D2D744929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C.1 Basic Viewpoints in the ArchiMate Language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0BA4824-DE78-088F-EB6E-F01B127CD3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4CFC8A9-4CF8-3D4A-76BA-4F2743DCCF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80C486D-0945-A62D-0E48-E0E9BF9654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9C75BD4E-C39C-0192-DEF1-AC0F6D0F68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612175" y="2133599"/>
            <a:ext cx="9285244" cy="4149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6068084-0350-653B-808E-7BA3326B354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2683259"/>
            <a:ext cx="7953797" cy="152399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181980111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E5BAA1-1D35-A914-63A5-FD72136C73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82CB4C96-5650-75F0-9E53-98D43919B6D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8A1E54F-FF77-A3D7-090F-BA3DD6D16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4A18B3-AA4C-449B-76E9-36E89CA3D1C3}"/>
              </a:ext>
            </a:extLst>
          </p:cNvPr>
          <p:cNvSpPr txBox="1"/>
          <p:nvPr/>
        </p:nvSpPr>
        <p:spPr>
          <a:xfrm>
            <a:off x="25532" y="472218"/>
            <a:ext cx="2079416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/>
              <a:t>126</a:t>
            </a:r>
            <a:endParaRPr lang="en-US" sz="8800" b="1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1296839-71BF-510F-7ACA-50875CD2F7A8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C.1.1 Organization Viewpoint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6FE951C-22C2-2096-1376-3152CC211E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7B66AE7-B70B-3C7E-6286-9E4E03A455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386AB8C-CACF-FD85-ECFC-CF01FE461D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79593FD-BD20-0A2D-499C-A79E753E31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384563" y="2133599"/>
            <a:ext cx="9118396" cy="4458628"/>
          </a:xfrm>
        </p:spPr>
      </p:pic>
    </p:spTree>
    <p:extLst>
      <p:ext uri="{BB962C8B-B14F-4D97-AF65-F5344CB8AC3E}">
        <p14:creationId xmlns:p14="http://schemas.microsoft.com/office/powerpoint/2010/main" val="1245749400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/>
            </a:gs>
            <a:gs pos="71000">
              <a:schemeClr val="accent3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93F2CC0B-D5F1-40B8-9CC6-4A36850B66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light spots">
            <a:extLst>
              <a:ext uri="{FF2B5EF4-FFF2-40B4-BE49-F238E27FC236}">
                <a16:creationId xmlns:a16="http://schemas.microsoft.com/office/drawing/2014/main" id="{1A23FE0C-9A67-334E-9B7F-83AA9CF636A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alphaModFix amt="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10"/>
            <a:ext cx="12192000" cy="6857990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631C6CE6-1810-44ED-A6D7-3FF53040AE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  <a:solidFill>
            <a:schemeClr val="accent1">
              <a:lumMod val="75000"/>
              <a:alpha val="40000"/>
            </a:schemeClr>
          </a:solidFill>
        </p:grpSpPr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1F6D8BFE-D0D0-4BAE-9D5A-701DE7D3CE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12">
              <a:extLst>
                <a:ext uri="{FF2B5EF4-FFF2-40B4-BE49-F238E27FC236}">
                  <a16:creationId xmlns:a16="http://schemas.microsoft.com/office/drawing/2014/main" id="{53F86D30-CEDB-4D96-AF73-AA3CD5A437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13">
              <a:extLst>
                <a:ext uri="{FF2B5EF4-FFF2-40B4-BE49-F238E27FC236}">
                  <a16:creationId xmlns:a16="http://schemas.microsoft.com/office/drawing/2014/main" id="{F5187540-C4C8-410C-A395-69FCB1C86C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14">
              <a:extLst>
                <a:ext uri="{FF2B5EF4-FFF2-40B4-BE49-F238E27FC236}">
                  <a16:creationId xmlns:a16="http://schemas.microsoft.com/office/drawing/2014/main" id="{75BD6E4A-797C-451B-B08F-D99C1A9D13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15">
              <a:extLst>
                <a:ext uri="{FF2B5EF4-FFF2-40B4-BE49-F238E27FC236}">
                  <a16:creationId xmlns:a16="http://schemas.microsoft.com/office/drawing/2014/main" id="{0D241082-BAFA-462E-827B-5814B020F5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16">
              <a:extLst>
                <a:ext uri="{FF2B5EF4-FFF2-40B4-BE49-F238E27FC236}">
                  <a16:creationId xmlns:a16="http://schemas.microsoft.com/office/drawing/2014/main" id="{2920CCBD-116D-450B-9608-99F05F7D78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17">
              <a:extLst>
                <a:ext uri="{FF2B5EF4-FFF2-40B4-BE49-F238E27FC236}">
                  <a16:creationId xmlns:a16="http://schemas.microsoft.com/office/drawing/2014/main" id="{A57CD3DE-CEAF-4BD4-A5EF-24B3E622BB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18">
              <a:extLst>
                <a:ext uri="{FF2B5EF4-FFF2-40B4-BE49-F238E27FC236}">
                  <a16:creationId xmlns:a16="http://schemas.microsoft.com/office/drawing/2014/main" id="{4EC3258C-366B-4629-A7D3-5173D3637D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19">
              <a:extLst>
                <a:ext uri="{FF2B5EF4-FFF2-40B4-BE49-F238E27FC236}">
                  <a16:creationId xmlns:a16="http://schemas.microsoft.com/office/drawing/2014/main" id="{D444D63A-CE2B-4ACD-BA0E-4ADECAD86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20">
              <a:extLst>
                <a:ext uri="{FF2B5EF4-FFF2-40B4-BE49-F238E27FC236}">
                  <a16:creationId xmlns:a16="http://schemas.microsoft.com/office/drawing/2014/main" id="{7A504DF6-187A-4A54-96E8-3F3F28AAAA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21">
              <a:extLst>
                <a:ext uri="{FF2B5EF4-FFF2-40B4-BE49-F238E27FC236}">
                  <a16:creationId xmlns:a16="http://schemas.microsoft.com/office/drawing/2014/main" id="{FE04C6F5-6DC5-4C7E-9278-9BE624FC78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22">
              <a:extLst>
                <a:ext uri="{FF2B5EF4-FFF2-40B4-BE49-F238E27FC236}">
                  <a16:creationId xmlns:a16="http://schemas.microsoft.com/office/drawing/2014/main" id="{94A02D9B-E6A9-4D6A-9D2A-D81C768024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78034A6-3565-46AA-9E73-1C954666AB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30"/>
            <a:ext cx="2356675" cy="6853284"/>
            <a:chOff x="6627813" y="195452"/>
            <a:chExt cx="1952625" cy="5678299"/>
          </a:xfrm>
          <a:solidFill>
            <a:schemeClr val="accent1"/>
          </a:solidFill>
        </p:grpSpPr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04947AA2-A772-42CB-9CEC-065095D3DC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5452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83C52D84-DEC1-4E16-972E-8EEA5D5224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2036A28D-EF09-41F7-906F-CF4053615A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EE8D92C7-C907-4120-95E3-80E3DC85BB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BBCEAAB8-CD22-41D7-B330-702682A27C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Freeform 32">
              <a:extLst>
                <a:ext uri="{FF2B5EF4-FFF2-40B4-BE49-F238E27FC236}">
                  <a16:creationId xmlns:a16="http://schemas.microsoft.com/office/drawing/2014/main" id="{6BBC1FEE-3D72-492B-8D8A-BE1A55076F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Freeform 33">
              <a:extLst>
                <a:ext uri="{FF2B5EF4-FFF2-40B4-BE49-F238E27FC236}">
                  <a16:creationId xmlns:a16="http://schemas.microsoft.com/office/drawing/2014/main" id="{C28C6E5C-C393-435C-96A1-AA2859BDCB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Freeform 34">
              <a:extLst>
                <a:ext uri="{FF2B5EF4-FFF2-40B4-BE49-F238E27FC236}">
                  <a16:creationId xmlns:a16="http://schemas.microsoft.com/office/drawing/2014/main" id="{2C2C991F-AC51-4DF5-B8DD-19B08C1CBF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Freeform 35">
              <a:extLst>
                <a:ext uri="{FF2B5EF4-FFF2-40B4-BE49-F238E27FC236}">
                  <a16:creationId xmlns:a16="http://schemas.microsoft.com/office/drawing/2014/main" id="{9C916B5F-285D-4F5A-9085-6781753AF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Freeform 36">
              <a:extLst>
                <a:ext uri="{FF2B5EF4-FFF2-40B4-BE49-F238E27FC236}">
                  <a16:creationId xmlns:a16="http://schemas.microsoft.com/office/drawing/2014/main" id="{0375DD5F-9D17-4873-B697-3D44A5EBEC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Freeform 37">
              <a:extLst>
                <a:ext uri="{FF2B5EF4-FFF2-40B4-BE49-F238E27FC236}">
                  <a16:creationId xmlns:a16="http://schemas.microsoft.com/office/drawing/2014/main" id="{A159BBC7-6A8B-4612-94A8-56323452C7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Freeform 38">
              <a:extLst>
                <a:ext uri="{FF2B5EF4-FFF2-40B4-BE49-F238E27FC236}">
                  <a16:creationId xmlns:a16="http://schemas.microsoft.com/office/drawing/2014/main" id="{177C901C-F8DE-4C99-95C8-F8CA1B84F7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8" name="Rectangle 47">
            <a:extLst>
              <a:ext uri="{FF2B5EF4-FFF2-40B4-BE49-F238E27FC236}">
                <a16:creationId xmlns:a16="http://schemas.microsoft.com/office/drawing/2014/main" id="{D1D655F2-6D15-4265-ADEE-EF0075C139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50" name="Freeform 69">
            <a:extLst>
              <a:ext uri="{FF2B5EF4-FFF2-40B4-BE49-F238E27FC236}">
                <a16:creationId xmlns:a16="http://schemas.microsoft.com/office/drawing/2014/main" id="{3248A930-1A6E-4EFB-8213-D1AC735BE0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A0E9DD0B-0441-BB5A-51C1-249D9BDA65EA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5000"/>
          </a:blip>
          <a:stretch>
            <a:fillRect/>
          </a:stretch>
        </p:blipFill>
        <p:spPr>
          <a:xfrm>
            <a:off x="22374" y="28002"/>
            <a:ext cx="12115800" cy="6819900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2CF0FE03-DBFB-D011-1083-E05BD485F2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3239" y="1991358"/>
            <a:ext cx="3276600" cy="41243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92F0E0F-2308-0FE1-4F1E-5FBF258FDC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4029" y="468878"/>
            <a:ext cx="2741887" cy="255078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24C760C2-3DFC-FB31-B57F-206B86446BC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26099" y="468878"/>
            <a:ext cx="2446369" cy="255078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129412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9714F1-8277-7550-CB7E-E6A70C05E8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C5427A64-0DD6-64F3-4BBD-201F2FE4DCE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BF1AF8-AA88-5253-569D-99C339D593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FA02F3-8C95-A3B4-6E4A-FB214009B2EF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013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AECED6-1293-9C0E-66B3-1E2C91E660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742" y="5235332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F308063-8EDB-C115-915E-F501D565CA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186" y="5947901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209F3CD3-E102-7689-908D-6D5B247C46CE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4.1 Behavior and Structure Elements (2)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7ED096A1-E8D6-16B8-760B-D51B374ECA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2592925" y="1523133"/>
            <a:ext cx="8566688" cy="51053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D1B1EEE-948D-93E8-218F-1D08C5143C5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4465" y="2051734"/>
            <a:ext cx="4318541" cy="288436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10191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3EC870-5CE6-EB29-DDDD-E16BC2F7FF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A3E89AAA-F669-830D-242C-F45DB984EB5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BEE5B4-FFC6-D4D3-B96A-22772118C1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40CDBC-0A37-A25A-9EAA-6F2DCB99C20D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014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C2EC11-E08A-B3A2-AA59-88FBD505D2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19A2A95-146B-8F10-61B5-7FD4DEF2AE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16003F62-8E5F-707D-4D09-2F8EAA420218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4.1.1 Active Structure Elements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E13C59BA-9E22-C089-17DC-2B26EB055B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2518050" y="1619155"/>
            <a:ext cx="9307342" cy="49396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73EBB08-E213-0801-CFFD-5DDD19E49F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7408" y="2660601"/>
            <a:ext cx="4081284" cy="141579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B80266D-8387-0B57-5FA2-A7F3310CF82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7463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DAB87E-1FEA-8607-3D9B-8A306327A7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17ED94A4-4272-FE6C-3D48-0098FD91A28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7740534-D2D9-0E5A-24CE-A88D13343A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64E6F9-03BE-202D-DF9B-BB32490A2CA8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015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09721C1-4134-AD3B-EC36-F4B46BA5FF57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4.1.2 Behavior Elements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C45DE641-1213-381D-042B-80B257A3F7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592925" y="1647248"/>
            <a:ext cx="9241601" cy="46178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9F97B70-53DB-E22A-08E9-99519E9494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2019" y="2482624"/>
            <a:ext cx="3638550" cy="10858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CFC6209-D99A-A2A8-DB25-46FF8623DC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452F7B0-4C3C-51E3-BAFE-425B7B5BB2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7DE925C-F24C-0638-067C-00453BE0943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5450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052965-68D6-4412-1673-48D08F03D2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E7695A07-4C87-6F76-EEF1-C9A48BA03AF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788D2A8-8196-3FBF-79B3-C56E13BC5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1C32DB-D5E1-D93F-0AC5-616903807284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016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AE9BF8A-46D5-AC6C-32E3-2E82DC4A4BCE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4.1.3 Passive Structure Elements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1234F46A-63CC-E9AB-165A-E1E1726D42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389835" y="1622898"/>
            <a:ext cx="9546526" cy="48423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BE47656-5DA1-91C2-3720-49F4C1DF08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791" y="2540173"/>
            <a:ext cx="4294700" cy="86447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90C86C8-B32A-1630-8EBE-220525C116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04BC23C-F110-57EF-A314-6F5C52A843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2F04A4F-5E72-041F-73FD-262D5BE7A66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551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7A66A8-D8D0-3FAD-20DB-13C2BACAD9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56D53855-B385-27D6-552E-818751E4173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6DB374E-68BA-76EA-409E-E3F8F8ED2A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DF096C-9275-3426-4554-E5A22B8D7797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017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0CF357B-80A8-BB31-0A01-7A0B74849379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4.2 Specialization of Structure and Behavior Element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4C279912-FBA7-952F-3FD5-DDE4DA6744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733368" y="1910169"/>
            <a:ext cx="8023121" cy="45690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EF13FC8-1D03-4B60-C2EE-719FEFB0FD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2955" y="2309457"/>
            <a:ext cx="4948796" cy="169136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7F82350-89E8-16DE-8C2C-3DE55767FC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438ED6B-D919-9533-5C5D-56662873FF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8442B7D-0D6B-A85E-2395-B5607C9B84A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2331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113AAC-48B4-D302-89D3-57331008B2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4D1BABBF-BA4F-72B3-DB0A-362223B3E2B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87AF9A-F527-5B5F-99DE-E8E10586A9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F4FE1A-0814-03D2-DAE2-9E386E739782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018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F9890E1-FCAD-2B93-77B0-63D52F1D8DC3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4.3 Summary of Structure and Behavior Elements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CF3A3BBD-736D-9677-3337-2AA2C5C847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592924" y="1942251"/>
            <a:ext cx="8517527" cy="46307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5BC881D-7CC6-2E6B-C58D-479EB1AF11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D46C2F8-5FAE-9326-0666-A96216AD3B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7A863D6-DC06-DA82-C23F-05DE98F43D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4814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5543CF-DA13-6E37-934E-851921BA29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DF42EB2E-F949-7732-C6CA-53553E74201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C50EB41-B328-547D-779A-69334D4D8F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92EF7A-F5E5-7BFF-7B8D-BFD24E423345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019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E2BEE91-9D63-2F07-024C-D7F27BF7A19D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4.4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Motivation Elements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3EDD1DB-D9DC-9D73-94A7-629E45CFBB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E660DB9-D81F-D748-79D6-DFDD74A804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EE49BE7-4483-443E-8667-B0A17338E3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95AFAAB-9CF7-9734-B557-2C6FEE8047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979174" y="1533105"/>
            <a:ext cx="8239432" cy="50428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8DEF1D6-A212-BB3C-5A33-06DD9B6154B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21861" y="2277764"/>
            <a:ext cx="2714625" cy="12001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888645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91359E98-53EA-154C-9838-95AAA23C9E6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F6D5E8-15CF-4755-910B-1B5A1E777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BC640E3E-2FFE-4989-2076-53E7731993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592925" y="1575218"/>
            <a:ext cx="8330714" cy="49835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B3E2E18-7907-5E78-CC43-42964498347A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002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13745E-0B71-898E-DECA-65F0EA7A42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4742" y="5235332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F5841E6-9C3A-0A10-2630-190704C63E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3186" y="5947901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15AE1225-E062-23A5-BBDC-7019F8E63DB9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ArchiMate Language Objective</a:t>
            </a:r>
          </a:p>
        </p:txBody>
      </p:sp>
    </p:spTree>
    <p:extLst>
      <p:ext uri="{BB962C8B-B14F-4D97-AF65-F5344CB8AC3E}">
        <p14:creationId xmlns:p14="http://schemas.microsoft.com/office/powerpoint/2010/main" val="14365574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D5E75D-D620-4550-3949-F2711CE17F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6666BB64-55D7-03DD-EECC-9EBD87A3C1E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60459F3-662E-6220-ACB8-5B5D933D84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E62418-EC04-60F3-DAEF-CA56607FF8FC}"/>
              </a:ext>
            </a:extLst>
          </p:cNvPr>
          <p:cNvSpPr txBox="1"/>
          <p:nvPr/>
        </p:nvSpPr>
        <p:spPr>
          <a:xfrm>
            <a:off x="112093" y="533773"/>
            <a:ext cx="1906291" cy="132343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000" b="1" dirty="0"/>
              <a:t>020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4F39A5D-6FF5-D2CA-2CD7-52EAA7419A28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4.5 Composite Elements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2731AD6-0D81-D80E-46A2-47E819C1E2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C219147-D68C-87AC-AA94-75ECA342AA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8ABAF48-2862-BB38-FCEC-688BD19D32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CE211A9-C7DC-39BF-061D-AF7F30CD0E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949677" y="1521357"/>
            <a:ext cx="8306075" cy="50708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6783EA6-A66D-53F3-3FC1-77C840973EC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71824" y="1868639"/>
            <a:ext cx="2798967" cy="28950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861160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D160E8-4393-6DE3-80DA-274004B05A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ACBBA04B-3F9F-89CE-CD49-ED51143E204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841AF5B-A653-BF0F-54A9-13E50FF0C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34518B-501C-2AEC-5C0B-623A98022F4B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021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5F28EC4-3FD9-5930-B2A4-9E4C8AF0A911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4.5.1 Composite Elements - Grouping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F5EE766-A73A-598F-1E82-4FD300DCDD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8BAC2DA-16C7-B5B0-BC37-1757BEB765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451A689-468A-29A1-40C6-D09F88DD8E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16DB0A8-6DFF-683E-AAF0-78FDD3D515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684206" y="1526532"/>
            <a:ext cx="8357420" cy="51162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3B3B6EC-B4B2-3E4D-8308-F5C6CA4AAF1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2464" y="3037914"/>
            <a:ext cx="4299640" cy="96760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93838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401018-CBDF-C7A4-C372-8AC8CE4E81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708600E2-8386-7C05-DA95-21225D3EC08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73977E5-E454-6472-547D-0C6E6892A9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47A302-1213-B82B-58F7-5ABFE82F64A2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022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1C4FAD2-B2CF-375C-E7CA-94A8031C575C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4.5.2 Composite Elements - Location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307A1DB-D9C4-F6DC-26DF-FBA986497C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180FFC0-0875-6FE8-2A4C-026B5D5853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E32B3C7-534D-FE76-BADF-FD7AD586F8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670A6F7B-6734-9C42-FCE5-D2E0158D3B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5" y="1561898"/>
            <a:ext cx="8271720" cy="50040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2E1D595-3CEB-3B95-0037-A41FF357A69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81714" y="2743758"/>
            <a:ext cx="3921228" cy="114227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445124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5A1785-EE15-E3FD-1613-DEA4D70E25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9CDFD510-253E-9DA5-5926-158F9DAAE6E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2563C99-EB90-8404-12B2-F093647D9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F67F23-2B80-3FFA-187B-170EE0D1E84E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023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EEACDBA-1D7A-4C71-CC3D-2ED354BF67B2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Overview of Relationships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BBA402C-B664-242E-165F-692F8527FA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2D7930D-978D-B60E-999A-FFD9ADC72C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3954E76-ACA3-D5C0-01C8-077517BC00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ECDEC7F-D895-2295-54A7-4A3131C736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6" y="1521051"/>
            <a:ext cx="9188766" cy="50981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681045A-5465-23CE-6497-4B2C4DE99A1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70900" y="1695901"/>
            <a:ext cx="3982593" cy="270494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443046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D60F7C-9E38-2733-B3C7-FC26B8B74D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0A088D33-54B8-3E60-17FA-4493FE71990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1E0F264-3D84-D232-A2D6-BC5BA7B0CF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435B92-FF2B-0075-3522-31EE774AFFBB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024</a:t>
            </a:r>
            <a:endParaRPr lang="en-US" sz="8000" b="1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C40E810-084B-5DD2-6A36-7569E9438EAD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5.1 Structural 5.1.1 Composition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575C76A-F4A4-68CA-B4C8-EFA3C605D4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4DC6269-E7B7-5245-BEA2-92C6B836A7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0E22B06-58F4-0C92-FD83-847F18FFE6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ECBD221-247B-8F3E-DE4F-EE86773186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814754" y="1503425"/>
            <a:ext cx="8548649" cy="50888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A0DACE2-F278-C247-8DEA-1B4E8FD2109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8208" y="1951970"/>
            <a:ext cx="4309433" cy="205280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126297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7E0AD0-7FE5-4F1B-36B3-3672924497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7AA9C48B-B905-81E1-2DDB-846EB6A1FC2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9665A20-5CFC-8E02-575D-0CB3DB3C7B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531B73-2F01-EE3A-5B9D-AD6E5BDA2E89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025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A899D97-6BB9-5A2D-F74D-6D46332DB224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5.1 Structural 5.1.2 Aggregation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9BC3111-AC44-ACE0-0926-D70189303D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110B2C7-79B3-C2B6-CF5D-BF46049229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279A364-5299-BF4A-C00B-CB1B8F4CD4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90BD22B-2464-D17E-3023-2021C21D74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5" y="1519898"/>
            <a:ext cx="8615849" cy="51076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B30B1AE-44CD-0F9C-0ACB-9A723976F5D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7732" y="1915273"/>
            <a:ext cx="4257675" cy="21812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734720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A37EE9-B9C1-B2D7-FB82-A0D9B4BDB7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5B49AB3A-EAE9-A1B5-7B92-DCB3B2C2E6A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8AEE6B2-965A-390E-9B7B-271AE5D9FE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4BE94F-8DCA-7011-AB0A-306084B75D98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026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22BA755-7063-F49E-815C-D4203EC526B3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5.1 Structural 5.1.3 Assignment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210CAD9-81BD-8E86-A637-C913351FA6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D5D56CA-1607-6E87-21A1-12824F77C8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11A03B0-F04C-FDB7-B487-D6CB366B96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F432E49D-3C14-25CC-ADC8-09008A4263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5" y="1629407"/>
            <a:ext cx="9235855" cy="49628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EB699AB-910E-5BEC-0B4A-DCC1FBDDC10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6647" y="1963827"/>
            <a:ext cx="3732555" cy="22231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929195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CA77A2-DAF7-C351-8B24-AF07BD8679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FF0BEEEF-D9E2-7039-F418-BAD7C24CDEA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FF3489A-2A02-ADA1-0AAE-26F6AAFDC4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2BB550-766E-28DF-E745-556EEB293D34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027</a:t>
            </a:r>
            <a:endParaRPr lang="en-US" sz="8000" b="1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8C97211-692C-761F-1494-6D01D3612371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5.1 Structural 5.1.4 Realization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5E73636-7112-2774-B7B2-298FC09C37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A49BAFC-D155-7281-8895-A4E6BCCB14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D6AC7BC-440D-CDF0-20D9-C6BEAD9D69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27B15BF-55B8-D1C0-8127-C574027974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694040" y="1531209"/>
            <a:ext cx="8841996" cy="50610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918FC6E-A28A-C4C1-D000-428B6308FB5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0716" y="2076043"/>
            <a:ext cx="4204417" cy="18432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635559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23489C-A80F-A065-2181-D52EF95304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84401010-3870-3C13-04AC-57D804DE4E5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037B77D-6616-0AEF-3CF0-2F063D7B6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B6809D-E944-FFF8-622A-971F7DBC6128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028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3D0B8C8-F97B-9CCA-7813-B0A551734D25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5.1 Structural 5.1.5 Semantics View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7B39004-2CB9-EF23-310B-AA191C0177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C545E60-AD92-8228-9844-A768036927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E3415A6-CC6D-FB79-617A-A5A1820C5B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7CE3E76-4A5A-1388-6925-B504014F53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743201" y="1679555"/>
            <a:ext cx="8870184" cy="4829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4EE198F-A9A1-A154-0E52-B2DF01A94FF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4568" y="2482403"/>
            <a:ext cx="4176714" cy="13001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472031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B52621-D0E6-06CF-585C-FD5CF51B7F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59B2A6A4-9DE4-F1B0-C814-CF7D28D4BDD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EF5412C-2256-97B0-5936-1106DE64DB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12F43-7004-C705-A270-A4E8B89F9482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029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EA6C3A0-5684-481D-68B7-3E1599611B31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5.2 Dependency 5.2.1 Serving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779E12C-AC75-10A1-7FCA-F850038FE8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A4B3ADE-BA34-BE48-B435-4988F38458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0D28E37-AB78-44D1-4A94-62683266A2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8C172D0-28B1-56B3-B7FE-EB341AFB10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897723" y="1523040"/>
            <a:ext cx="7996417" cy="50691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F1E82DD-47AD-40B0-4DB4-CB3CD71CD3C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7388" y="1895010"/>
            <a:ext cx="3952285" cy="195732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753000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48E9F9-0DE1-3409-307F-EC42E34F69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9E48FAB0-F8A1-D269-893A-91DC7478708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E7DB0E0-9DD7-D1BA-1EE3-6B51218C29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56B29ADC-EC3C-9E11-39CD-C6B806EA4E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592925" y="1575218"/>
            <a:ext cx="8330714" cy="49835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E6EF379-9676-AADA-A285-CC9152D2A799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003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4ED342-B6C0-901C-C370-599C744F23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4742" y="5235332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DB341AC-A7C9-5B23-4BE7-EACB5C9BEA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3186" y="5947901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90523650-B93B-75AC-D241-42F3AC48009C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ArchiMate Language Overview</a:t>
            </a:r>
          </a:p>
        </p:txBody>
      </p:sp>
    </p:spTree>
    <p:extLst>
      <p:ext uri="{BB962C8B-B14F-4D97-AF65-F5344CB8AC3E}">
        <p14:creationId xmlns:p14="http://schemas.microsoft.com/office/powerpoint/2010/main" val="23209114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61188A-F220-015C-3C3D-753B6B93F0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3BE1D320-8D1D-3BDC-EBAD-B699B565A32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609952B-F760-2436-8D11-82D8FE4834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FD9988-EF9E-FF4C-AE03-BC88E617089C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030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F60ED59-E2BA-E2F9-0A18-C304622D2263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5.2 Dependency 5.2.2 Access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28EE4FF-6008-5488-1EA1-AECBD03DAA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52BEF98-5CE1-1457-6269-CCD210FEF4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F1851D7-2D5A-2B50-AAF3-5D52FB873F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43CFCFC-34FF-7179-D2A8-F52B57B1C2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657243" y="1547816"/>
            <a:ext cx="8674067" cy="50176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0F37BD9-B17E-9BBC-42D4-79245434197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1151" y="2104538"/>
            <a:ext cx="4498333" cy="11673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723134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8EBE06-631A-412E-F2FD-B721956DE7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84EBA312-BE45-0691-0069-99A18B5F3A7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37D7B1C-96E9-3C4A-F8CE-AB19137BA3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06EB93-9ADD-22A3-DBA0-149EA0E06488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031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8C33B47-CEE3-106C-97D8-823527E1B96F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5.2 Dependency 5.2.3 Influence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8CCD7E0-B37C-A1C1-1200-9F7E35906C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1EC71B3-0392-0A62-305A-9BF8272446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C9C54CB-4BC7-587E-9ACE-F7249E6376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36EA9E8F-E02D-49C8-B18F-25918C5985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937054" y="1524979"/>
            <a:ext cx="7780107" cy="50420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0CEB19E-A7CB-4559-0C57-33B72896154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1917" y="1867474"/>
            <a:ext cx="4112253" cy="22415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963355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7935F9-2738-84D6-E3DC-BEA6846C75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1A63B7CA-576C-A4B8-D8F7-358C8546C44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AB3A84-B661-730A-00FF-E226C07E06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4F8610-4583-0A90-5EC5-BA1A8335162B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032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5EC4269-1142-7A7C-D817-73C2D03FFD9F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5.2 Dependency 5.2.4 Association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F6E693E-545C-9CAD-F478-447A8E56C3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140E11B-00A8-56D4-3CEB-9B1A0181A1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F32E0CC-07C6-CD0F-96A4-FE82C8F8CA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307A167-B401-FF7D-090F-1E8A74D86D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814755" y="1542681"/>
            <a:ext cx="8502310" cy="50495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75124A3-A881-9642-185D-A8642F6779C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0650" y="2102249"/>
            <a:ext cx="4031840" cy="19652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966518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4A18ED-69A1-91D5-A603-B71A007A68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4AD6839F-B593-8FA9-889C-D438A93C182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874FE07-CC15-E702-EB94-C0EE476A06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39F776-6366-EED6-3825-69CCDA8AFC0C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033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1B5CA5B-CA32-7D2A-E56C-2296405A6AB9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5.2 Dependency 5.2.5 Semantics View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AC16539-4B9E-0B6C-5276-5EF11AAF24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721C38E-E099-BFB6-BC95-A44F4E6393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29076AD-4BEF-D6EA-68BD-8DCCCD2F75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FEF4C9C4-EB28-E1FF-4A5C-B4854AB323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733368" y="1554757"/>
            <a:ext cx="8804555" cy="50374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A5F935A-5C98-7233-87EF-99FBE4C2A74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4169" y="2131065"/>
            <a:ext cx="4157663" cy="1390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101150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12293A-B836-75CC-1019-F51E3DE524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657E8EF4-06E9-EB1C-1CDD-81419097FBF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104FA4A-1B64-27C6-8B0D-7A4EF9C694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438F34-8C97-E5A8-1F2B-6E2E12CE0EB7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034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2984D93-9FEB-4B05-36F3-97490539ABA4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5.3 Dynamic 5.3.1 Triggering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9CA424B-1F9D-BFC0-7C04-401FAE6F8C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ACD6285-85A3-D587-6A24-819E17140C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7664371-0A72-9B3F-B090-282D7553C5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39784AD-CDEC-4628-C9F2-C4F4A21FCC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29374" y="1536905"/>
            <a:ext cx="9005542" cy="50553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8F8EB38-3BCF-F077-B0D1-29B21ECBB04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86503" y="4105662"/>
            <a:ext cx="7691284" cy="6790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934199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4BECAD-C0B8-8B99-C923-E4C7CE943C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A320DF8A-E710-D4D1-87D7-047EEFF27DB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C657F01-713A-4E17-E9BC-88332F255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5AB926-11A1-4AC9-9309-10180FD22E45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035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1C342DA-69A9-DD80-5113-02B7813352A2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5.3 Dynamic 5.3.2 Flow Relationship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2294CFF-F346-ABBF-B2D9-43AA7ECB3F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111D205-F323-8076-0D71-5D4D861232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E6D8743-FEFC-B196-D873-E52F426DFC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2ED73E6F-F48E-A2CB-BDD9-905E70DE06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94491" y="1523985"/>
            <a:ext cx="8911686" cy="50918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67C8967-9392-39A8-6E2B-77AE930AC62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5730" y="2107368"/>
            <a:ext cx="4137521" cy="17445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845819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D4CDE9-1FCE-7A1C-3C0F-E0504726D6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E8566F3A-8E78-3007-E460-42502704079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8B2A13-1548-EF03-183A-C8E8AB5732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C561B6-12F3-35D0-D6F8-B6C0277BB515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036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0453EC9-D600-FCF2-6345-93FEC72875DD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5.3 Dynamic 5.3.3 Semantics View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3D50EF9-2765-F16D-735B-6222305D13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4830766-38A6-02FE-F536-904E2C82A1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0C44FAC-3483-ED68-5485-3DB2043A28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AF3E648-94F0-0E42-4A6A-B5BF215AC6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631658" y="1587673"/>
            <a:ext cx="8714767" cy="50002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072440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6A57B3-5B73-673A-1E23-CC9968C5A4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C386D337-D85C-D40C-34BC-E9ECDB0F5F0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9695F7-F7D4-5847-9FD0-55B69495B7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4BDEF0-B48F-E186-FA42-09F63F9AB6DF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037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1CAEF00-67A1-B2D7-5318-8E1A7C6FFCB0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5.4 Other Relations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BA84827-BB7B-2750-0752-D41CA9BB79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C33842C-87ED-D95D-5FAC-E009493B1A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E8D627D-2234-87F2-4ED1-B16502FB4D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A9F02513-6819-B4E5-65D1-A481A6D728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35476" y="1538048"/>
            <a:ext cx="8907681" cy="50879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565905F-6456-77C2-8BB0-86AF3B94C2D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7011" y="1925747"/>
            <a:ext cx="3931828" cy="20051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7660376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547AD4-0068-41DA-1D18-CD257DC10D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CA427828-FD2B-E636-1EA8-37180925F63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7329370-6343-86CE-77D7-E45B60FE4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ED97F4-7D6F-FE32-FF81-EBC3ECD40D16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038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B94DF82-9272-D1FB-496A-C730DC9F89BC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5.5 Relationship Connectors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BA7C4FB-15C9-EB42-4251-346AB89DB7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AFF8CAD-6901-458C-E94F-3FE0D5D54E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8BA762F-509A-D533-C4BC-0477E0041B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AA6E095-551C-A8B7-9017-7779C338A8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814755" y="1480424"/>
            <a:ext cx="8777477" cy="5164790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6412E9D-96F7-E641-F9CC-F0299B084E3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2500" y="2544634"/>
            <a:ext cx="3429000" cy="771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249725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4C5F90-DE18-F075-0B7F-721377A538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E1BF37CC-0BE7-8C95-A2F4-34BCA751737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935F289-30E5-5E13-EDC6-C1B84E4CDC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AC5F3A-F994-E363-9B01-69FE7A9F8F16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039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03B0314-F61E-1669-9A7C-4201FD7FF819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5.6 Summary of Relationships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F1E9256-C573-E6AE-548E-E933D1FC39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3EC39B9-1951-7559-0F10-9AEAA9AE72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06257B9-7246-9297-BABA-E22BDE3EFB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42E34CF-03A8-6ADC-2E19-EDC672EF60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71823" y="1554549"/>
            <a:ext cx="8913932" cy="4992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494076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8E67B62-ABDC-0394-6CF9-F1A9E2E2E2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D1D9587E-C68F-8BAD-0BA3-07B9AB493B7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F5F3AD6-51C0-B679-1285-BF3A60304E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06B84E-5224-6DFF-67D1-8C2734451F89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004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DB60812-58E1-4A90-782D-2D88D39ACD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742" y="5235332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079FA68-0C03-D72A-A527-3B4B3C24B9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186" y="5947901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8BF69247-9563-1DAC-80BC-6C80FF1EB5B5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ArchiMate Definition</a:t>
            </a:r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924B3735-9C67-7843-A3B9-C4881E5A67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2910348" y="1477979"/>
            <a:ext cx="8465697" cy="52079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3680545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3EC5D3-C7FD-826C-C7B8-6724E1F86C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8C429D55-41F3-B93B-1EAB-42284C20A22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8E3D52A-62B6-C1CA-CF6A-0AA9C321FA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174A4F-9113-E739-EDA2-7C1E647941A6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040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8827CE0-3A20-6A87-AEF8-30DDF824195E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5.7 Derivation of Relationships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E864DF4-968C-47D3-615C-41B4CAA5EA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362BE15-3A36-BCE4-D15D-E5B1DF8046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7549A28-2839-3593-B5C0-DC2E6B4D8F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4B49F7B-43F0-6581-4B72-252587B999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28598" y="1710813"/>
            <a:ext cx="9262016" cy="47391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08BE8CD-B5EE-C418-761E-18BCF650FCA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5997" y="1857212"/>
            <a:ext cx="4244751" cy="22979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BC6B43C-C70D-5C61-DDDA-A9C4C5B7B66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52607" y="4461387"/>
            <a:ext cx="4838700" cy="6858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3945129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0B7525-1AFA-E410-21A5-FD447BE4CE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9EF5EF84-D45F-7878-1957-00C7233B9C5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C5D71D0-4A74-6925-5674-97031F0DAA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5BFB49-B87F-9CFE-2833-6F2D66952B8A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041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63719F3-F459-C7CE-76BC-CCD5C531A9A4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6. Motivation Elements 6.1 Metamodel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B272D78-5683-4B08-B6A9-289802C845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8DD1919-32F6-3FBE-3A97-1B83CB1AFC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22C34A2-2525-9A22-1051-BC7BCB49B1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7264BEF-C7B2-D147-C411-56AE05442A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3018504" y="1537998"/>
            <a:ext cx="8072283" cy="49735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84534DC-2E1F-C23B-FF08-379D30E101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93123" y="1425677"/>
            <a:ext cx="3062102" cy="370994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75102189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B4115E-C9DC-E741-F484-4C82767539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5D70E641-7502-779D-99CB-F7D033FC502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61B0BD6-909D-CB1C-7C84-F533F0FF88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5C4573-87E8-6AB3-81A5-A5FE002D8909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042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6DB946A-3ADF-D660-F6B9-601AA06FE36C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6.2 Stakeholder, Driver, and Assessment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E6D3F7B-5A8B-463F-72F9-15C5007350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7C55747-7039-517D-C8C0-61857E19CC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4C9EAE2-4AB5-4A8E-F858-2478730498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2DFF434-7EE6-A498-56CF-CFCF7429CF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5" y="1507047"/>
            <a:ext cx="9097630" cy="51047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3CB73EC-B49D-373D-2890-E3FA34A8602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92925" y="1116666"/>
            <a:ext cx="2410161" cy="385816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5640642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D6DABB-F0F7-FDC3-AC3D-0C3CFCBAA8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C697B6DC-0142-D280-F71E-4BBF4F638CA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DDD2B20-E693-4E91-BD3C-58E29C771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661A5D-0242-3C0B-D2CF-BDB2A12882B5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043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D9E885D-D5FA-2A3C-C398-DBDE9DF82955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6.2.4 Example 18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BEB5430-3B84-E966-27A5-CD48F7FB93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8478739-9D24-95A3-843B-59F0DD5357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ADBFDE2-99C5-FA33-D8DD-DBF55D74F8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A5E0840-BF74-68DF-4DAD-B7D342D038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4" y="1502568"/>
            <a:ext cx="8911687" cy="51158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1C5D533-FE01-FF70-FF4F-1788659D73A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7553" y="1578120"/>
            <a:ext cx="4710739" cy="274541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73771751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1617FA-D5F4-6F25-0DFC-934AA8624D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BBBA661F-71C6-2626-4BE4-F231B295ABB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A5B62DF-C92D-27B8-B7AD-441C5E7208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C0B177-A01B-AB85-6188-D4128A5EB055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044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15DE2F7-FDDD-A867-D963-A340DCB553A2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6.3 – 6.3.1 Goal, 6.3.2 Outcome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F102E3B-625F-8522-31AE-0A1C13B6AC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8028485-0185-6E09-F192-A87BD63E1B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9AD8786-3CB7-CB86-FB84-DD7D07331F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5445FCC-D4C5-086D-E246-1457088B4E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4" y="1495041"/>
            <a:ext cx="8911687" cy="50730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1652816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D3430D-D23C-F28E-BEBA-F68C4EEF28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7B89A885-7ED4-4561-EFFC-5F23258532C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7C4A33-4CB0-65AB-F843-8B0379AD24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C625BB-AF80-1BFC-E2FB-A8C2A4C974C4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045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0B820DF-A3FA-88FB-84E7-B9F6E7FFDFA4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6.3.3 – 6.3.5 Principle, Req. and Constraint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491BD76-D1A5-3A9A-3081-BAE5F8E933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EE2D990-F55C-B79D-7F45-27269EB742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F514F9A-9324-DC15-A1E8-F849AA9094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0A54C95-1851-1FFE-1AC6-7807E6BCDB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728193" y="1581030"/>
            <a:ext cx="8460917" cy="50003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537456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930B58-B396-7868-2AAB-6B29D54A1E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EF93C87F-F4F1-72E8-68E2-429CF02E82E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7CCED90-D3EE-91EC-F057-4D6FCBC35F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287507-5CB8-7EE8-9056-C5B49CD88CC3}"/>
              </a:ext>
            </a:extLst>
          </p:cNvPr>
          <p:cNvSpPr txBox="1"/>
          <p:nvPr/>
        </p:nvSpPr>
        <p:spPr>
          <a:xfrm>
            <a:off x="25530" y="472218"/>
            <a:ext cx="2079416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046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C5F0127-810D-A813-D977-FF58F1D992A3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6.3 Example 19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64DCD9C-128F-6E6A-AD32-B0A8ED939F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EA3B983-60D7-B86E-9D1E-893BE36E76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E30B4C4-286C-71D0-DFFA-A1B8A4AABA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C1077D35-65A0-DCD6-0CFA-A345C0C008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4" y="1533832"/>
            <a:ext cx="8822327" cy="50170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ED64C16-1F6C-17E8-B982-FB1E4F8425E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2246" y="1564178"/>
            <a:ext cx="4681357" cy="27934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04537965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E321B5-8BD1-2945-CC21-36E32897FC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94C930B1-9876-4733-B834-4DD9AD3B108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EF96B53-FEE5-6C64-E0B6-C66654B89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0B154C-BBFC-0F90-01DE-CA4A72313B11}"/>
              </a:ext>
            </a:extLst>
          </p:cNvPr>
          <p:cNvSpPr txBox="1"/>
          <p:nvPr/>
        </p:nvSpPr>
        <p:spPr>
          <a:xfrm>
            <a:off x="25530" y="472218"/>
            <a:ext cx="2079416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047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57E70F3-B0E2-5D94-DC51-9706E02AE78E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6.4 – 6.4.1 Meaning, 6.4.2 Value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2BE09A9-19E0-A4AE-697B-E3F913B373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1EE65C8-133A-0ED0-30CD-8D46B0AC9B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69F1F6E-B934-A7EB-9DBE-FD49FBCB87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8A7827A-D76B-45ED-2F7F-972A29C49C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5" y="1543767"/>
            <a:ext cx="8911687" cy="49791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2063088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558D00-0C7E-3276-28FE-661C0C9946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45581C0E-4282-DA61-C441-7CD36679F43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ED0BC0-CEF1-EFD0-AA85-986BFD3AF7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A9B950-FC41-5E25-12BC-9B879A136BC3}"/>
              </a:ext>
            </a:extLst>
          </p:cNvPr>
          <p:cNvSpPr txBox="1"/>
          <p:nvPr/>
        </p:nvSpPr>
        <p:spPr>
          <a:xfrm>
            <a:off x="25530" y="472218"/>
            <a:ext cx="2079416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048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0DFD3A3-F46C-3084-EF04-1A6DAEBB4C6C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6.4 Meaning &amp; Value 6.4.3 Example 20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28814A7-E993-2624-E2A1-CE2706686B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B151048-49B7-4BFD-6EC1-DEE94D688F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4B0A067-C4E9-1A7F-D272-2BE5F21DB1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EC7F0E5-51E1-FCE6-AC04-D272DACF71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851355" y="1603589"/>
            <a:ext cx="8780205" cy="49886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318C2A2-A2AE-0BD0-EB35-CEC0CDE2ADC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7988" y="1433270"/>
            <a:ext cx="5519170" cy="305056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4508346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D273FF-1447-5B25-0F13-CCEEE88DCB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93837CE7-67EE-46B3-2D1C-B0C68A213AB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BF64B9-6EA6-C8D2-1CFC-310471B4E8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4361EB-91C1-259F-0804-545C4E95D0A7}"/>
              </a:ext>
            </a:extLst>
          </p:cNvPr>
          <p:cNvSpPr txBox="1"/>
          <p:nvPr/>
        </p:nvSpPr>
        <p:spPr>
          <a:xfrm>
            <a:off x="25531" y="472218"/>
            <a:ext cx="2079416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049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5058A31-52BB-314A-6E74-700AEA6476F7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6.5 Summary of Motivation 6.6 Rel. w/ Core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B2863F2-78EA-545D-D634-A503E724B9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572D62A-AAAE-620B-9AD8-616EB60865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C016E05-A284-CDD7-F329-E62BDCE57B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7866FF2-3884-B28E-9B52-A6DB5A5B82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728192" y="1498973"/>
            <a:ext cx="8911687" cy="50932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B95A46E-6C1D-2A16-5D63-6DBDC7D55D9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7819" y="1461175"/>
            <a:ext cx="5417410" cy="296942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336958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88BAAA-0DB9-B2C8-1DD8-3809B0BA6F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601E209A-C6AE-BCBC-46D2-08DCC863137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DC3C325-D5A0-F40E-FD60-379FECB2C1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1F1489-1C34-907E-F9D9-54E75993F889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005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7AD49D-5E18-F0F4-F60F-987DE19128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742" y="5235332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B80ED8E-18DE-1349-040B-C6092DA90C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186" y="5947901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D747AA5E-1461-3CA7-730D-65C0737CFFD3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ArchiMate Structure – Design Consideration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23FFCFBD-D673-428F-7C61-0F6B0C6311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2743199" y="1538938"/>
            <a:ext cx="8652387" cy="50466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9718630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E385A4-7E04-5CE0-8174-353CF4DC7E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8CEAD2B3-F389-DC70-2E91-53A2BD5B598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45D9C96-2563-57C7-114A-926AA746FC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390B5F-6854-8C44-6E69-D8EA11E2D39A}"/>
              </a:ext>
            </a:extLst>
          </p:cNvPr>
          <p:cNvSpPr txBox="1"/>
          <p:nvPr/>
        </p:nvSpPr>
        <p:spPr>
          <a:xfrm>
            <a:off x="25531" y="472218"/>
            <a:ext cx="2079416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050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EF1F347-5B70-AC62-01AF-803CA084DC7F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7. Strategy Layer – 7.1 Metamodel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CCC6C13-DC70-D9E0-08F8-B65F1A216F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5F48C10-9541-66E5-B8A9-307E13735F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D862E29-D3E3-2B3A-B44B-0E208F191C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35C7A3B0-FB14-D3F7-4490-732D099524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728192" y="1572228"/>
            <a:ext cx="8911687" cy="51468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51ACA47-79AB-EAFC-3CE0-F569CFEA5B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323" y="1534430"/>
            <a:ext cx="5416393" cy="290156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33803468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C49206-11E4-4DFA-05B6-A36136FB96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29C083BE-A747-4793-E6BC-6D30CF77409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E15AAD4-C70D-509D-64A5-6D86DC8C5F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8A06AA-4E72-858A-B0A0-EF99DDF647D3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051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E568A56-DE44-C7FE-79BE-4DA5904A24B2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7.2.1 Resource, 7.3.1 Capability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C61EEE5-CB3E-0D33-1DEE-06C8165709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36CA07E-86C4-0009-9158-369E2F033E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4B39F5E-5086-0FB5-EB20-11F47F17D6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E3B2944-67FB-F044-A547-849C605F91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32607" y="1525875"/>
            <a:ext cx="8086231" cy="50488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7946670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C86C48-5495-2847-F68C-2C31FB8965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9D886D5C-B486-8B45-4DF7-C3D6D9CC48A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A17AE9A-D1A5-D617-FE8A-D66198FCB2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5C1068-27CF-7347-1C2F-98AFBB0F9BDB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052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380E68E-71B2-CB72-522E-8B02B9459EB7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7.3.2 Value Stream, 7.3.3 Course of Action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95977F3-42F5-63A0-0AAE-82530E3BC5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C421148-5807-A1BE-765B-52A5FC3939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37835D1-692F-0DC0-21E9-B5704E015E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91563C3-1D95-C0BE-1F04-644C4557C9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728193" y="1558855"/>
            <a:ext cx="8776419" cy="50333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1660908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F57EA7-CDDB-D83F-F761-C462F1B1CC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29137913-75C5-380E-463E-7D996CF46B9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FDA5DF-F11B-9FEA-507B-927D63CBF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4CAAED-2CC4-86BF-5472-3D83D01715E3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053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39D8932-A706-8438-FB24-EE03E65E86BE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7.4 Example 21 on Capability, Resource and Course of Action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029423E-95A2-122E-AF84-FB5CE231CB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E5B4848-8A33-FD00-1642-E5CA51FA76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5175953-0713-74E8-C24F-F1E8E595AC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D71F20B-FD4E-D55B-BCFB-3FDF679E94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728193" y="1858021"/>
            <a:ext cx="8372425" cy="48024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D45356-6935-AE24-238B-B0C0DC5CC7C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163" y="1621160"/>
            <a:ext cx="5565058" cy="282941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63578414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D5B432-62C0-D5E3-6F28-D8F7D2278E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DCE1F0BB-B991-3D24-3977-60F4711C9D7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A7E6BF-B8B4-F8E5-B3B6-57C4FC4287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DF8C63-E240-CE57-0683-8A6578787C08}"/>
              </a:ext>
            </a:extLst>
          </p:cNvPr>
          <p:cNvSpPr txBox="1"/>
          <p:nvPr/>
        </p:nvSpPr>
        <p:spPr>
          <a:xfrm>
            <a:off x="25530" y="472218"/>
            <a:ext cx="2079416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054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87660B6-9632-5078-A40E-3D15A717049C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7.4 Example 22 on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Value Stream with Capability Cross-Mapping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A4E6256-1508-58E8-6219-D69755BE73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02B7E7C-C818-57CF-A9F6-FB8B12F1CB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F0F35B8-0E59-AE84-6BFE-3090CE630E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4DD6EF05-13BD-C5F5-D970-0A56E1CDCB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728193" y="1895010"/>
            <a:ext cx="8588736" cy="46800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DBE7705-FCD6-2CB0-815E-61E63909948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7484" y="1612110"/>
            <a:ext cx="4935795" cy="285629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99022062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302161-2DAB-2735-5630-CDA7835B3B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5F5B583A-C1AD-27E1-95D1-9B31DC031C0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88C2B78-A97F-E131-EBBE-17658D537B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A90FF3-CF87-5F92-08BD-5373C2EB4665}"/>
              </a:ext>
            </a:extLst>
          </p:cNvPr>
          <p:cNvSpPr txBox="1"/>
          <p:nvPr/>
        </p:nvSpPr>
        <p:spPr>
          <a:xfrm>
            <a:off x="25530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055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9B8BDAD-76C8-819A-757C-8E1B0B7D070A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7.5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Summary of Strategy Element, 7.6 Relationships with Motivation &amp; Core Elements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9F5416E-5776-1D69-E8D3-97CD879D3B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C2228B1-EF12-90E9-6D54-A80136F628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D456298-1B40-F9CF-6D22-498D2ABF9B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51A0D4C-FF61-CF1B-9323-3A01AC812C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949677" y="1808997"/>
            <a:ext cx="8239433" cy="48279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F8661CD-B768-53E3-D5FF-C93EBDB52CC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323" y="1587989"/>
            <a:ext cx="5524960" cy="297517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17154464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ED5FA5-82CE-3CBE-2849-703FAB660E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E44E2899-349F-92B4-59E8-1E5C5C0992D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689C883-8C0C-9FE7-F03C-916D090978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88399F-F309-40A2-A9B5-4A3F5A103012}"/>
              </a:ext>
            </a:extLst>
          </p:cNvPr>
          <p:cNvSpPr txBox="1"/>
          <p:nvPr/>
        </p:nvSpPr>
        <p:spPr>
          <a:xfrm>
            <a:off x="25530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056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E2885E1-5E84-439D-0C0C-009377311F61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8.1 Business Layer Metamodel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305CBE4-8DB0-9396-F3C3-15232E3C37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2BE43EF-3565-B465-3002-A4B5DC92E6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78EC83F-21C2-8516-9D06-5A5021977A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788D9D65-BE28-CED5-F9AE-172320F22A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728194" y="1512303"/>
            <a:ext cx="8480580" cy="51845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368A1B-3AA9-AF80-B1AA-BABD4C799D4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531" y="1474506"/>
            <a:ext cx="5434766" cy="299389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24596590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4CFFDA-4452-A47A-7EEA-B3AE9AFB70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2EF6E981-CDE4-E9E5-7D98-34CBA564561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217FA89-ABFE-9F12-3BB4-2644A0C774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EEB6D3-B186-6FF7-05E7-4C9EBBC98FEE}"/>
              </a:ext>
            </a:extLst>
          </p:cNvPr>
          <p:cNvSpPr txBox="1"/>
          <p:nvPr/>
        </p:nvSpPr>
        <p:spPr>
          <a:xfrm>
            <a:off x="25530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057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CD241B6-2ED9-49E3-D35D-13C21EDF8D5C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8.2 Active Structure Elements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9A8E842-7647-F1DE-76C7-FE13E39B20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B6C8491-79A4-D681-6C59-23D04B4ACB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A41895A-458F-971F-DE06-E1E0202B04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01DFCDE-16C7-65DD-399B-5613FB8BA6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5" y="1509553"/>
            <a:ext cx="9018972" cy="51030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2234638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93BF29-A5A6-E5EA-123A-29DCE86AC0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0B7A1398-19F5-54EE-4087-A6D79126707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4EEDB1F-7A37-F891-59B6-22240B612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6328C6-D74C-F24A-2C12-80F1E3C91FEE}"/>
              </a:ext>
            </a:extLst>
          </p:cNvPr>
          <p:cNvSpPr txBox="1"/>
          <p:nvPr/>
        </p:nvSpPr>
        <p:spPr>
          <a:xfrm>
            <a:off x="25530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058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BDA25D9-8746-9085-A9E4-F10D5D796EB3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8.2 Active Structure Elements – Example 23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D8E7253-747B-9328-BB84-D7B4973248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1C36101-7AB2-CAA4-8B79-68B4813362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76576BC-D46F-D307-FF7D-B01D777800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E213A2F-1BE3-B101-9331-C478940DD7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6" y="1564397"/>
            <a:ext cx="8911686" cy="49973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CE6F6DC-18CD-D286-7E3F-DF7DC78DE9D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7653" y="1455174"/>
            <a:ext cx="4863862" cy="302866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38930266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F7076F-242C-418F-D4E0-4A5E48D923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37C88E85-342B-8A47-CF4B-020D693DCBE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C6275D0-A9FC-6AC4-79FC-B2819D707F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12D8B2-DAE9-FF0B-DC94-3DA87BFC6FA7}"/>
              </a:ext>
            </a:extLst>
          </p:cNvPr>
          <p:cNvSpPr txBox="1"/>
          <p:nvPr/>
        </p:nvSpPr>
        <p:spPr>
          <a:xfrm>
            <a:off x="25530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059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A039EEF-08BD-AC87-2033-17D225E96FB9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8.3 Behavior Elements – 8.3.1, 8.3.2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33CAB44-6661-AE1D-82E8-733109C702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0DF53BC-38C1-8857-660F-BF0AF65424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82F018B-4F13-2F3E-269B-4A6253DE7B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F23D794-2FA9-B79B-D485-5256E22F14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728194" y="1526063"/>
            <a:ext cx="8763438" cy="50661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55B7959-4AA8-8731-6544-8D42E4D13BF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2882" y="2055651"/>
            <a:ext cx="4530623" cy="159807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1787034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A90F054-8D08-5FE2-1AA5-A082ED1665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6B57D040-D111-226E-94AC-FD998D552A3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EB6C32F-9123-7B84-0668-2403DC60D3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01F396-67B1-F190-6A2A-DC303DEF2EC3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006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B58E4A-A034-35C4-73AB-E58C937202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742" y="5235332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A667D35-C696-6C9E-8B2A-6541D49C2F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186" y="5947901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72C86A90-CCAE-AF15-E45B-CFB481720D06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ArchiMate Top-Level Structure</a:t>
            </a:r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6BAA2727-0166-0BB1-A78B-42EFCA318C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2558743" y="1730477"/>
            <a:ext cx="9202140" cy="46998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963F389-0E52-DEB3-A7C4-40791DA454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0607" y="1943679"/>
            <a:ext cx="4303686" cy="294640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1842265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4735D7-9324-6D36-E998-1BA8EA3BD6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C5044A4A-CD21-AB62-9ECA-639DB346CFA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679FEED-1A11-999A-FDC6-9E027E78CE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6312EB-F9C3-0E47-AC2B-81C54251E0B8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060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0B1CEE6-5CDD-F73A-DBC4-51FB3B418A82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8.3 Behavior Elements – 8.3.3, 8.3.4, 8.3.5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537EC51-29D4-A795-4D21-69A09DA387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5FC2054-9D86-C48E-0DE9-7EA3C1D66D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415505E-729E-4482-0106-9CECFFE455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C63BC8F-2E96-E3EF-E802-8DDB7F5EF5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631902" y="1556932"/>
            <a:ext cx="8872710" cy="5049647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8F5D02A-B6D4-66BC-BADA-CDD65CCB684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9674" y="1998091"/>
            <a:ext cx="4604559" cy="206614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04774647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1002D2-4AC0-CB67-ADCC-34794EAED3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74D2FD5F-6152-01DC-999E-4B8DC122E94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FD4763-E3EA-5C3B-D29D-ED915DD086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3B5585-9B18-2EAA-9D08-75DE584C09FC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061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7CCF627-F509-4297-3084-7E003F05BF5B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8.3 Behavior Elements – 8.3.6 Example 24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C6CB536-180C-B93C-6A53-6C4DE6491A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E35342D-213E-C80F-1030-561E3F50C7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ED49286-BFD5-6B4E-A55F-602E3A0D10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BC9934B-FD22-19CB-9DF0-1F867F27E1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728193" y="1527045"/>
            <a:ext cx="8765188" cy="50651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F85AB46-8372-7FA4-C545-896FECE23EC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056" y="1600717"/>
            <a:ext cx="5344021" cy="290088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05246936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0D8D63-D159-6491-65A1-17D4DA56E8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DB7DF612-88CB-FDBF-8AF7-0E1A913BDF0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7E700F-44C6-34E2-1BA1-647E1D9C36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2321AF-91CB-A99B-8F23-D12451433498}"/>
              </a:ext>
            </a:extLst>
          </p:cNvPr>
          <p:cNvSpPr txBox="1"/>
          <p:nvPr/>
        </p:nvSpPr>
        <p:spPr>
          <a:xfrm>
            <a:off x="25530" y="472218"/>
            <a:ext cx="2079416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062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936263B-ACD5-E53C-5909-0149515C02DB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8.4 Passive Structure Elements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E67E7A2-F482-D8EA-ED73-A928691DBB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A185523-2738-AA79-61F7-ECCEA2C807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6E4A738-EA32-3626-28F5-D176910E90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956E052-E746-DDF8-954A-9AD5E556A7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728193" y="1641505"/>
            <a:ext cx="8978921" cy="4950721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E6C8E0C-E444-8CFF-4C47-13CB13052C9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7185" y="1763849"/>
            <a:ext cx="4363888" cy="235586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2589278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9C5069-D05A-8E50-26CC-4BECEBFE0D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337A53DF-AB97-2F69-6C07-82BC36C5C6E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3C18FD9-DA10-1B6A-CECA-AE1A50BBD2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46932A-1C25-718E-1483-9C1FD8877061}"/>
              </a:ext>
            </a:extLst>
          </p:cNvPr>
          <p:cNvSpPr txBox="1"/>
          <p:nvPr/>
        </p:nvSpPr>
        <p:spPr>
          <a:xfrm>
            <a:off x="25530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063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615CC4D-05FF-48C2-FA39-E2DB722FBB95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8.4.4 Passive Structure Elements – Example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4BB49D9-AC12-CA16-C78D-399A2278F1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3217E8D-AA4F-C812-9A89-B70B7922BD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5B967FA-C3DA-C202-24FB-93CC6F0814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19CFE9D-F3D9-1FC5-F91F-858A5EC4F7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4" y="1785315"/>
            <a:ext cx="9343437" cy="48069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189F98E-D736-54C9-7994-56B0F048805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7987" y="1350952"/>
            <a:ext cx="5083277" cy="317288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07477536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87055C-21FB-C8FC-A7D0-1FCB6035DB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38ADDFDD-DE9C-29F1-C739-B8627DAF9C1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C59ADE-B0B2-2279-6231-B0BF431CB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CC6239-8B4B-6B74-385C-0672E25A95A8}"/>
              </a:ext>
            </a:extLst>
          </p:cNvPr>
          <p:cNvSpPr txBox="1"/>
          <p:nvPr/>
        </p:nvSpPr>
        <p:spPr>
          <a:xfrm>
            <a:off x="25530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064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A212BAB-349A-213F-26A2-6F446FA1E657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8.5 Composite Elements – 8.5.1 Product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2BB9B3B-3CDC-A479-04F4-2E8B0354D9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3FB25CF-2FB4-89B7-0699-FEB7BAB9EB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E110A82-0DEE-D43D-273C-005DC43820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238DCFF-C929-1465-44BE-2FB3F42000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831690" y="1668559"/>
            <a:ext cx="8365285" cy="49236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F5E927E-79FB-0D12-99FB-0B28CDFEB9C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7820" y="1402786"/>
            <a:ext cx="5209036" cy="306076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14469078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358910-8CF7-64A4-77A2-7640491B4B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A0B09B00-BA6D-816B-8177-83826181155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B6D057F-041B-B5EE-F4F2-1ACCC23730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DDC1D9-60AF-B219-0BF5-6C3A5ED26BC3}"/>
              </a:ext>
            </a:extLst>
          </p:cNvPr>
          <p:cNvSpPr txBox="1"/>
          <p:nvPr/>
        </p:nvSpPr>
        <p:spPr>
          <a:xfrm>
            <a:off x="25530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065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CAB9D3F-D463-CA38-B976-6DA94747F011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8.5 Composite Elements – 8.5.2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Example 26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95C41BC-1183-05C5-2DC8-B56E0DAB0D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D6B71ED-A1CE-C6D2-F65A-4774C33EB2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3CB6D89-EA5F-DCF9-30C7-60162E5865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20" name="Content Placeholder 19">
            <a:extLst>
              <a:ext uri="{FF2B5EF4-FFF2-40B4-BE49-F238E27FC236}">
                <a16:creationId xmlns:a16="http://schemas.microsoft.com/office/drawing/2014/main" id="{6D181D7D-79A3-5A92-7D74-50931CEC0D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71823" y="1561609"/>
            <a:ext cx="9248229" cy="49749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2CC2340-7963-F77C-FF74-F5695618DA2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3308" y="1600718"/>
            <a:ext cx="5392423" cy="269667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85186412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D28A30-1B0A-3588-6892-8B4AB64A27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DD6476C4-E22C-C1BB-A67C-7CD1ECA923B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B26B867-C8CF-3637-0623-324E68A630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5DFB34-0020-E1BC-BE2B-138660F2D384}"/>
              </a:ext>
            </a:extLst>
          </p:cNvPr>
          <p:cNvSpPr txBox="1"/>
          <p:nvPr/>
        </p:nvSpPr>
        <p:spPr>
          <a:xfrm>
            <a:off x="25530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066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76F20A2-E0E9-D92D-4BF9-7E7AE8FBD223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09 Application Layer – 9.1 Application Layer Metamodel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F896090-29C9-4085-6CE6-23D45A60A2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35D8E8F-3E11-4749-691B-5251BE18C8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8B983D0-D3EE-FEAC-458F-D23A34FF64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57547C2-25D8-B8DF-EB5F-FD1C386E9B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71823" y="1918768"/>
            <a:ext cx="9234837" cy="44979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F0BAE8A-6106-9CD2-050F-AA17EFC5A15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186" y="1487310"/>
            <a:ext cx="5210059" cy="299092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43911679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A44773-CCBF-2114-B5D7-EDF8DBAF79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86CEAE06-FC1D-88BA-3977-9ECDDFD55A4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E465DB6-1963-6CEC-7EB8-B34F4C9FAD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93F8CC-8562-6DDC-102B-62C1B97FB80B}"/>
              </a:ext>
            </a:extLst>
          </p:cNvPr>
          <p:cNvSpPr txBox="1"/>
          <p:nvPr/>
        </p:nvSpPr>
        <p:spPr>
          <a:xfrm>
            <a:off x="25530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067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A4F4C98-BE1E-98C5-03B3-CBBE59FDB2D9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09 Application Layer – 9.2 Active Structure Elements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E97805D-EEF7-7250-41F1-ADCAAD7FFD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7072DDE-9808-40C7-7353-1E969B3A88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03B4A7B-3A6E-070E-8B5A-A297BA1CBC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86ED546-2C8B-74BA-9C2B-CB0968C9E9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16903" y="1918431"/>
            <a:ext cx="9331162" cy="46737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B0EF395-E451-F32E-3964-59A73636B7F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530" y="1895010"/>
            <a:ext cx="4935244" cy="214761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16285390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A165A5-D733-72B3-6E94-42C29CC54E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D4595E5E-2F1C-0044-2C6D-1B943D7DCC5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FB9EBA6-715A-52EA-0079-0DC6907987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0B9775-5E0A-B7F1-0CBD-15137F157384}"/>
              </a:ext>
            </a:extLst>
          </p:cNvPr>
          <p:cNvSpPr txBox="1"/>
          <p:nvPr/>
        </p:nvSpPr>
        <p:spPr>
          <a:xfrm>
            <a:off x="25529" y="472218"/>
            <a:ext cx="2079416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068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34DB3F4-7C31-08F1-04BA-FC0D8B702F5F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09 Application Layer – 9.2 Active Structure Elements - Example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922EFEA-5FD9-F0C0-8288-770A8A6A5E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729061A-2162-48A5-B63B-8F77A6FC4A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664AF1C-E6B2-438A-2311-D921865807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B58FFE0-CAB9-D022-74D8-CF320791FA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639994" y="1975961"/>
            <a:ext cx="8529451" cy="46033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63F681-42DD-B7AE-8264-D23D20E831D4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06411" y="1857212"/>
            <a:ext cx="4849228" cy="2427224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</p:spTree>
    <p:extLst>
      <p:ext uri="{BB962C8B-B14F-4D97-AF65-F5344CB8AC3E}">
        <p14:creationId xmlns:p14="http://schemas.microsoft.com/office/powerpoint/2010/main" val="207957227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CC6EA6-BFDA-131E-6B09-1746C2F24B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AFBAD2EE-19D5-E25D-9B87-995F569D5A0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E8B88F3-7F42-5757-E40A-62709079C8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899328-13B9-D3F5-A0A8-743BD2B461AC}"/>
              </a:ext>
            </a:extLst>
          </p:cNvPr>
          <p:cNvSpPr txBox="1"/>
          <p:nvPr/>
        </p:nvSpPr>
        <p:spPr>
          <a:xfrm>
            <a:off x="25529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069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8CEF176-A7D5-21D3-3F43-46C30872EA99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09 Application Layer – 9.3.1~9.3.3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Application Function, Interaction, Process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3D50E4B-4EC4-1790-69D6-83F0FFFE8F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2A0FFB7-C46C-1EEB-0966-233D6E767D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904A39B-2601-2D2B-6E97-87A3E87BA1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39257A70-4C61-77B4-E7D8-E9C61B385B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5" y="1898516"/>
            <a:ext cx="8094740" cy="47229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6F2F2F8-FA09-5C9F-9630-FF8328BC9D5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529" y="2023797"/>
            <a:ext cx="4871128" cy="207948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1344451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1223CED-7747-BE58-5800-3B815DF6C0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265A4C4A-F767-925F-814B-07B947B3D48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2B4B2D6-7996-B0F5-3B4B-9FFC851959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988008-D053-AC36-8B84-07B054B63237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007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8E1B49-BD1E-2E59-DD93-90B107F3C3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742" y="5235332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BA499BB-8978-5D62-BE8D-5B8727BFAF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186" y="5947901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480FE64C-3C67-D67E-300B-E2301A71EF79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ArchiMate Layering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312EC745-745B-06B6-9DC1-D08B42E803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2694039" y="1533137"/>
            <a:ext cx="8911687" cy="50969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4253588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3C18A9-88CD-4279-6B69-BEFAD98410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BD57159A-A561-958D-04AB-AF2C24B5406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985C70-9919-20C8-0710-85FA0DF9BD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72808B-D556-3758-A398-9B083D839B1B}"/>
              </a:ext>
            </a:extLst>
          </p:cNvPr>
          <p:cNvSpPr txBox="1"/>
          <p:nvPr/>
        </p:nvSpPr>
        <p:spPr>
          <a:xfrm>
            <a:off x="25530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070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FA9EC3C-D6B0-8578-662B-6C6CC8D0898A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09 Application Layer – 9.3.4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Application Event, 9.3.5 Application Service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AD4846E-2713-9636-1A78-67B16F74FB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4957072-2E35-C303-139A-43EA1155EA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D8DFCC6-4075-8477-1496-2665D10278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B6ADB42-5736-4910-49D5-07C5063DFF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4" y="1918768"/>
            <a:ext cx="8684676" cy="47151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08D01D3-D905-38BD-2C9C-AA3DF362492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530" y="2152797"/>
            <a:ext cx="5195399" cy="162541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28405468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C68B4F-DD92-4A43-73F3-70F5B361F9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EF571267-3266-2744-E2B8-CA4563AD679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CBAA026-DE93-C8AF-EC3C-781B189413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E926F8-3304-8243-25BD-06F29597936F}"/>
              </a:ext>
            </a:extLst>
          </p:cNvPr>
          <p:cNvSpPr txBox="1"/>
          <p:nvPr/>
        </p:nvSpPr>
        <p:spPr>
          <a:xfrm>
            <a:off x="25530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071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4B9C468-F764-D980-76FE-97387E611755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09 Application Layer – 9.3.6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Example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769F0F4-7970-9EC9-9E84-76CD02E3D0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3D3E75A-E499-9831-75E9-0C8EAAA550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4DBC6F6-C3AC-BF23-033B-CDECF53BC7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FFD8F3B4-8787-CD82-7B17-05C239B1C8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600188" y="1612491"/>
            <a:ext cx="8617824" cy="49797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1353297-667C-3D88-52D8-B37F4382FB1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7820" y="1574693"/>
            <a:ext cx="5115278" cy="298846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65417677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E3021E-D519-DAF6-41F8-11A052347F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32D9F03A-6F84-7A71-4CF7-BDBA08EE03C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AE25AF4-E003-20AE-7523-D8BEEFBC96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4DA938-02EA-6BD4-4C4F-187216883097}"/>
              </a:ext>
            </a:extLst>
          </p:cNvPr>
          <p:cNvSpPr txBox="1"/>
          <p:nvPr/>
        </p:nvSpPr>
        <p:spPr>
          <a:xfrm>
            <a:off x="25530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072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306604A-A550-2246-9EE0-0AB9FB882DA3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09 Application Layer – 9.4.1 Data Object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B820859-14F7-7C1E-710F-9B48B6A4F0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23D2BAC-3662-51D0-A5D5-EADE6B1686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038158C-0AD5-2F9E-B414-E98ABCFA50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68DB4C2-7EDD-6CC9-1334-5685A729D9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10406" y="1560200"/>
            <a:ext cx="8088768" cy="497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45E90B6-88F2-F791-2C3B-EC4EEDEE0A5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0686" y="2331273"/>
            <a:ext cx="4640025" cy="120833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15678224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51951D-9625-3ADE-546F-DDCD75C908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EF678466-CBB8-F536-3ACB-442AF5AD8CD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3054567D-5C25-1757-E52E-211662BA44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728194" y="1826106"/>
            <a:ext cx="8559238" cy="47574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6750F78-9A04-B763-4BC4-8B8DD5E3AD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1109A7-225C-2158-A681-FA9C8288491D}"/>
              </a:ext>
            </a:extLst>
          </p:cNvPr>
          <p:cNvSpPr txBox="1"/>
          <p:nvPr/>
        </p:nvSpPr>
        <p:spPr>
          <a:xfrm>
            <a:off x="25530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073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73DCF31-13A3-687A-5BB9-EA2C720852C6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09 Application Layer – 9.4.2 Example, 9.5 Summary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5ABA88E-033D-5281-170A-1CF4641E89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313E06B-335E-834C-6F04-F8EA7C599C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4EECBFC-B129-23D6-C732-EEEB42C84B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34E65A2-419A-C622-821D-59D98D81F8F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8155" y="1600718"/>
            <a:ext cx="5010686" cy="282740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84219547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4EEF64-FFFB-32C7-69DD-568E905435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29CA6445-DE20-7C86-63B4-BA0D3EE8B28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8836A9C-51C0-78D4-4BE1-5A0CBF557F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4A28A-4A72-0766-812A-7DFF9667301F}"/>
              </a:ext>
            </a:extLst>
          </p:cNvPr>
          <p:cNvSpPr txBox="1"/>
          <p:nvPr/>
        </p:nvSpPr>
        <p:spPr>
          <a:xfrm>
            <a:off x="25530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074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F40DF7D-06C0-0AC0-813F-93C30BDBE845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 Technology Layer – 10.1 Metamodel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FCA67BF-4C08-50BC-F641-AC4683F06E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D343A51-F101-74DD-CA43-D960CBB177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DA16C00-D672-BED0-3300-4BCD979421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3A5B34D-437F-83B2-9612-6B432095C3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728194" y="1520754"/>
            <a:ext cx="8628064" cy="50714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D0B7199-9831-81E6-79C8-5824D97CEF3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7987" y="1356798"/>
            <a:ext cx="5299587" cy="318042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41663326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BFCB73-A167-E4AB-DF8F-A3C66BB6DA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D8325899-DF8C-950B-420D-36B89F28A0D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C01D16B-844A-AEFE-1367-D84E18D666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752551-EA98-E56F-8C13-AEB1165598F0}"/>
              </a:ext>
            </a:extLst>
          </p:cNvPr>
          <p:cNvSpPr txBox="1"/>
          <p:nvPr/>
        </p:nvSpPr>
        <p:spPr>
          <a:xfrm>
            <a:off x="25530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075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5325BC2-F0FD-390D-2857-6F1AF5821F32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 Technology Layer – 10.2 Active Structure Elements – Overview &amp; 10.2.1 Node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76A9A03-297B-5F7D-C3DA-928ECCF894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B57BE5A-190F-B7AB-5A33-84EE59FD37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7B93214-AE32-A896-70A1-7E7ABD47F8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1741D90-4FE7-2B8F-D4FD-21E64FB9A9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5" y="1840123"/>
            <a:ext cx="8596185" cy="47741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5B5D38F-A41A-8393-02CD-44A90978FB0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8155" y="1596409"/>
            <a:ext cx="4837471" cy="286390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79E5D62-815C-775A-BAEA-19385A29268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87098" y="2494219"/>
            <a:ext cx="1860257" cy="4667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4728140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9F4107-50EC-609D-CA14-2CD8BAB186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B85A43CE-7A6D-F405-DCD1-10F1446D849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0ED7600-6018-7DE5-FCE3-EB6C8760A9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CB60DB-6E4A-65CF-C908-C799788A7AA2}"/>
              </a:ext>
            </a:extLst>
          </p:cNvPr>
          <p:cNvSpPr txBox="1"/>
          <p:nvPr/>
        </p:nvSpPr>
        <p:spPr>
          <a:xfrm>
            <a:off x="25530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076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8720E99-4A4D-D964-C721-D5D4A22CCB35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 Technology Layer – 10.2 Active Structure Elements –10.2.2 Device &amp; 10.2.3 System Software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23FC196-9176-35EA-A73A-4E137EF74E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E0D1234-B029-D754-78F3-EF78A0FEF8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6DCCD8A-BC28-7177-6C52-F945095EDC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FD3BE43-B4EA-87D3-A5B9-70BC3DADF4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733369" y="1665289"/>
            <a:ext cx="8288592" cy="49156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8A613F8-85C1-0C4D-9A19-5B07563A756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1325" y="1793383"/>
            <a:ext cx="4656968" cy="131182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0E4B3D1-8DF3-BA3D-6F7C-C971195FF6E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1325" y="3096885"/>
            <a:ext cx="4656969" cy="131182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97289260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8CA08C-C1F1-A52E-6A56-F3811A2AD7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A8BEC099-A07F-AE49-A653-921F9F9E081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9081511-23F5-58F4-87BD-C6C3AF069F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4019A8-A639-8BFE-7ACA-A6463797E003}"/>
              </a:ext>
            </a:extLst>
          </p:cNvPr>
          <p:cNvSpPr txBox="1"/>
          <p:nvPr/>
        </p:nvSpPr>
        <p:spPr>
          <a:xfrm>
            <a:off x="25530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077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4E34358-80CC-ED4D-37E1-A793D87C0F90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 Technology Layer – 10.2 Active Structure Elements –10.2.4 &amp; 10.2.5 Technology Collaboration &amp; Interface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03D4748-8AC1-66A1-04EB-CB9CFCE150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2FACE44-3ED1-7FF7-E1D2-3D6A559470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F5104A4-2E54-95CB-3A31-E92DCD2784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22" name="Content Placeholder 21">
            <a:extLst>
              <a:ext uri="{FF2B5EF4-FFF2-40B4-BE49-F238E27FC236}">
                <a16:creationId xmlns:a16="http://schemas.microsoft.com/office/drawing/2014/main" id="{3B9E6A63-228E-A2F1-3DEE-EA77CF61C5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713703" y="1647057"/>
            <a:ext cx="8377084" cy="49213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955E94A-6022-4FF2-BA9F-BA549D08144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1629" y="1812434"/>
            <a:ext cx="4497834" cy="115708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FB9D32E-FF3A-46BB-3010-9FF3C745B99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3720" y="3049663"/>
            <a:ext cx="4497834" cy="114916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83378376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DB5134-3FC5-54E1-6EA3-3C2411B64D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0705B2AE-2D98-52EC-3DA0-D4EA25CD6F0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3C92810-BCCC-93A7-3577-7580A07C8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6D8331-01B8-E8A2-307F-8FB643B37014}"/>
              </a:ext>
            </a:extLst>
          </p:cNvPr>
          <p:cNvSpPr txBox="1"/>
          <p:nvPr/>
        </p:nvSpPr>
        <p:spPr>
          <a:xfrm>
            <a:off x="25530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078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97B334F-E2AD-9D3B-7062-EB334053CA86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 Technology Layer – 10.2 Active Structure Elements –10.2.6 Path &amp; 10.2.7 Communication Network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EB118C5-61CB-DC9C-5A94-E0FC377138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333B2AB-FDA1-D7BF-1E2A-BD86BD9FC2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677A280-337A-7B7E-C830-FC3BC3AE0B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3DEADF9-B1D4-B8B4-D0CC-594BC34B22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728194" y="1528027"/>
            <a:ext cx="8766936" cy="5064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76D975B-7276-5610-5102-381E0A25B74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5921" y="1741956"/>
            <a:ext cx="4536567" cy="122754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B12EA03-FE5A-1C1B-63AF-C1A2ADF1FDA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5921" y="3044612"/>
            <a:ext cx="4536566" cy="122754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06057097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4046C7-6C94-8C7F-C9C6-331F51493B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8E5C34AD-7937-80DC-691D-784472A6388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102CF0-2A36-5928-29D3-36D69D043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70ABC6-B825-E9D7-9515-633FAAAA5BFB}"/>
              </a:ext>
            </a:extLst>
          </p:cNvPr>
          <p:cNvSpPr txBox="1"/>
          <p:nvPr/>
        </p:nvSpPr>
        <p:spPr>
          <a:xfrm>
            <a:off x="25530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079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6B0B06D-BFF7-2B62-B0FA-43A2E692FF29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 Technology Layer – 10.2 Active Structure Elements –10.2.8 Example(30)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57CE3EC-091D-06B2-0A79-F97BC2A464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60F1F2D-04D2-85CE-22E3-7D83CC81CC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4BCD88F-F3A5-6A44-F558-44DE0BEC3E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9640A6A3-3A35-0C5C-D2CD-AB1FCD39F9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910349" y="1894441"/>
            <a:ext cx="8216414" cy="47065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C1615A0-5E7C-5D4C-6163-D86021CEBC1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8155" y="1465007"/>
            <a:ext cx="5093110" cy="305882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2605565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8C49AEC-97EA-7075-525E-CC141B562D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91EF6F96-76CE-9B5C-459D-B8FF273E16B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3B748F-F491-EE87-B3A9-093062AA0E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06539A-93AE-4AB1-4E73-AEB009AE6903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008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D2C382-0C76-05BC-9D05-CEC83AB633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742" y="5235332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D799C8D-0D6A-306E-6159-0DCE9CD4AA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186" y="5947901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278D79F8-615D-1E96-9A54-CE80B9DAF39E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ArchiMate Core vs. Full Framework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30A5FC71-2348-FC5E-EE78-632AEEF7F0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2831690" y="1473331"/>
            <a:ext cx="8426245" cy="5096247"/>
          </a:xfr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D8BC080-4985-78C3-7A5B-AD3E5B4855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16223" y="4030124"/>
            <a:ext cx="3021883" cy="16734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D2A9213-C75F-9477-9717-0B5242BC058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94184" y="4035861"/>
            <a:ext cx="3021883" cy="16677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8482734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76FAA2-1204-2E8D-E2D7-AB584635E3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854A4A3E-D101-3B5B-7121-B99B13DBD62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FA97013-5825-07A1-1B92-5790F72640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AA9EA2-92BA-CDFD-9903-D12D8D0F4FAB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080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EC09C58-F229-2103-D7CE-02C70D6A8CF4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 Technology Layer – 10.3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Behavior Elements – 10.3.1 &amp; 10.3.2 Technology Function &amp; Process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92F8F34-A5BE-85BE-8BE6-BCF63FD747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CA88B79-4064-151A-B95E-36BC9A6DA1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DA8798F-34E7-2CEC-0391-CC45F34EF8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0CFB96F-54EF-198A-2361-EFD6DB383D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71823" y="1718227"/>
            <a:ext cx="8697622" cy="48619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22911E6-C0D5-AA4F-B567-2962DC1F03B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5141" y="1857212"/>
            <a:ext cx="4716008" cy="117239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6FDC0C0-61DC-13C9-6DAE-B89948D8ABD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6897" y="3066192"/>
            <a:ext cx="4768896" cy="114594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29503714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52780C-4615-129D-2D83-34D72893E4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F5DEA66F-3DC3-480E-E176-E7980301DCF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F329CCE-2FA1-5391-B9F0-016CCA0999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0E04A8-54B1-D01C-E4AE-BA90DE678B79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081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D82BC53-9A8D-D385-181A-AD417852682A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 Technology Layer – 10.3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Behavior Elements – 10.3.3~10.3.5 Technology Interaction &amp; Event &amp; Service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3D62585-53AD-BD29-843B-C7F61E40DA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1C39697-B525-3356-C25A-D512B25BF8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58A3153-242A-02B3-9D46-6A5AB6804C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C11DC498-5737-DDBC-AD82-BCB7AE37FB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6" y="1628775"/>
            <a:ext cx="8989474" cy="49518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453EE6B-705A-4136-8553-7A5098D033E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2243" y="1709213"/>
            <a:ext cx="3190827" cy="91836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CC0C657-D49D-9FDB-1EF7-D0D058CEFD2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2243" y="2638480"/>
            <a:ext cx="3190827" cy="85133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0265E3B-8A99-EF0E-C416-0F9D36DEA1F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42134" y="3492434"/>
            <a:ext cx="3210936" cy="85803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05909333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4313DF-E503-ACA4-3534-3907C3CE99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F11477A9-FC1E-528A-3378-D1BFCD5B272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BE0BB83-20BD-0369-8068-F3E3C61752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3DCA10-C245-B1AC-4289-810A9B805827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082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7A31069-B836-08EA-1C70-B81767865781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 Technology Layer – 10.3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Behavior Elements – 10.3.6 Example(31)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E92432D-8281-4094-09EA-7F25F00E6C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459D21B-B4F4-1422-A5B9-C7F90DDB0E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DE0DE00-4B02-BE4D-6871-B4C197BBC0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9085C6F-9F65-27B8-83B2-F8D64DC95F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63652" y="2128292"/>
            <a:ext cx="9369642" cy="44586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68757B2-F37F-186B-BE4C-4DCB2F49FB3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1072" y="1558635"/>
            <a:ext cx="4128075" cy="286898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50900473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EA3631-DCBA-1939-9244-B3A9BFFCFB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B8B2FC9E-E805-5F62-B587-181DAB36ED1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9CFD375-F306-CC51-3958-A58CF647BF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2F9082-8ABA-A7D2-D44F-4EC3F83B36F0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083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EFF49EA-25C5-EC25-D94F-53CA1B9EEFDF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 Technology Layer – 10.4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Passive Structure Elements – 10.4.1 Artifact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23C0EA2-8CAA-4744-388E-1DAF10DF5C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F3AA51A-18C4-35FF-29DC-C5F27B654B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B108C4C-0813-52E5-9AEB-56D68D0FA3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A8B9C33-994D-7844-C589-03B3684F2B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46823" y="1918769"/>
            <a:ext cx="9508425" cy="45016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ED723C2-848B-B6CB-3BA3-1FF2B879840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3852" y="1469615"/>
            <a:ext cx="4494122" cy="308593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56300619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7D866F-4D1B-84FC-5ED7-A7F7E4B90A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24392B06-F0E3-2DBD-0743-B216FFDDCE4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E6B717C-254D-58E0-B7D8-BC34A2A2A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61C691-180A-1779-CC2A-D8CC80161069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084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60A3383-AB67-4241-0ED8-1A3E8A8B00B3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 Technology Layer – 10.4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Passive Structure Elements – 10.4.2 Example(32)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525F1DE-353D-E0E5-CD63-98E8D824BE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87B3BB7-098B-70C5-F723-E977BD25DC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BC7AC8C-EFCE-EABD-9DB1-A6F6054231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EBB21F5-C9E4-F8AB-6AFF-8422A36D0B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74701" y="2161888"/>
            <a:ext cx="9361660" cy="39820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7587B49-A5F9-474E-3C88-D9C269342FF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7652" y="1634637"/>
            <a:ext cx="5225048" cy="275324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37229246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6F6EC7-4997-B90E-268D-4F4934B800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9F85D8C0-64A4-303A-7083-15E3F16D478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363B4A2-0FCA-B019-534F-86D7AC962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1C5E5F-D392-CF57-B61B-B223CF6FBA12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085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29D7B7B-90EA-142D-0E55-E4F9BDF5C4FF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 Technology Layer – 10.5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Physical Elements Meta-Model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D3F58B7-2ABF-2681-6644-6A06E6A14E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DD6880E-2A35-DD49-1A65-35C711F40C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55A597A-ACE6-1A6C-A6FD-0D702B460E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17D20D9-4433-3371-EB8C-D159AF4ECA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89213" y="2151171"/>
            <a:ext cx="9177776" cy="38532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A284340-E4FC-0C44-5C68-3C32859BFD5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7987" y="1661593"/>
            <a:ext cx="5397911" cy="276057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89553779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4B1118-7113-16C3-DEFA-E705DB1766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644A1519-B725-D0FC-C1DD-593814E6400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2EE8A7F-F3AB-AEF3-07F7-44B7AA0C8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AAD89C-E9D9-1AD9-8899-0C28C872207E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086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91E2214-8BEF-824C-C29F-A5198FEDC616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 Technology Layer – 10.6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Physical Active Structure Elements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DFF4FEC-C9CC-5330-CBD6-32DB12A178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DCC9777-8F39-471D-20D5-D7E35EBEA9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FFD0A78-D8AA-C29B-E8FA-06444BFE39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C2DC000-3BBE-89B4-E000-6CE1B30805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89213" y="2226562"/>
            <a:ext cx="8915400" cy="3592326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5D36C50-951D-50F9-B1EE-6A1C66901D7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8087" y="1960789"/>
            <a:ext cx="4461814" cy="205077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90074095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6352C3-C807-656E-7EF1-6B05866E18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2B73E3BE-3588-591A-065C-3FE6D6C3B42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93B5356-9FB2-F5FC-CA77-0D9ADDF861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829F9F-4E9C-EC16-1257-480B0306D82B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087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7FE17B9-5CF4-9E64-36A8-629A620E47FE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 Technology Layer – 10.7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Physical Passive Structure Elements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AD007E3-9598-6B30-2E11-65733C6E8E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E020A12-C427-7730-319D-148B8CA865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89E560B-8640-4343-65B2-1E0E5D0DB8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360C6372-5DA9-D411-2781-CCB4267767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16291" y="1945857"/>
            <a:ext cx="9354912" cy="46463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4077E3C-3256-B50F-792F-984EFFDB102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3290" y="2310023"/>
            <a:ext cx="4670323" cy="125908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85704781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310227-9368-3A03-68E1-F50879987C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C08AFABB-8698-F3DA-9845-EB1F779FF49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CCA7AF8-E9A0-0229-B53A-535711232F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CAC8D5-85EA-CD71-AD8C-B9FBE6A53EB7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088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DEE6C6D-FF27-2E85-2C56-705945973AEB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 Technology Layer – 10.8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Example &amp; 10.9 Summary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9A7DA52-4D3A-4140-C170-F88E5F39A3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FC93C5A-AB39-7285-0C77-814EA8C578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0B0AD89-2EF5-E303-0696-AAF01A0233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314C405-1CBE-890A-1360-BE6BB3CB77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79322" y="1918768"/>
            <a:ext cx="9444961" cy="46734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B73D382-4A22-8F64-D71E-E6A4D623AB0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8154" y="1465006"/>
            <a:ext cx="5211098" cy="300279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69052073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FB00E8-566E-674F-7595-1A262F108D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2EED8D74-C5F4-DD8E-C6EC-8FDDDA4A2CB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60BB835-319A-1150-BBE5-461DCDDF63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3199F6-6BCF-1661-3529-4E3B2725FFD2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089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0A96075-75F8-6BED-6AD1-F7911A3C9852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11.1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Alignment of the Business Layer and Lower Layers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DFD3ED9-B709-3DEA-8A16-73A6FD2799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37058A-E024-2B50-284E-7AE4DCA7BD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ECBEBE2-BBFD-67E0-63AB-ED56D74A20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008F3CA-17F0-4508-FB4D-019EC8EEBB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04460" y="2074606"/>
            <a:ext cx="9364959" cy="39298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D7501A3-71E7-205A-0991-EE1FBA63E21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7316" y="1600717"/>
            <a:ext cx="4837471" cy="261876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247490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0C7B74-F6E8-5E58-0809-696CD94098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C3A683A8-B37E-6E09-90E3-5A0A0C5291E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88C56DD-D422-A081-9D44-309763D595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A6DA76-4D7B-C924-AAE4-7A7D689C1DA6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009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65AB9E8-F3A3-D520-E00D-F6E5DBAA40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742" y="5235332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7940F92-CF3F-0C83-A256-26D1DA9933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186" y="5947901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E3854702-5272-C348-B752-94B0761AFF98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ArchiMate Language Abstraction</a:t>
            </a:r>
          </a:p>
        </p:txBody>
      </p:sp>
      <p:pic>
        <p:nvPicPr>
          <p:cNvPr id="22" name="Content Placeholder 21">
            <a:extLst>
              <a:ext uri="{FF2B5EF4-FFF2-40B4-BE49-F238E27FC236}">
                <a16:creationId xmlns:a16="http://schemas.microsoft.com/office/drawing/2014/main" id="{EE7C4B89-C5B1-54E1-3ADD-958CDDBBE1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2802194" y="1632587"/>
            <a:ext cx="8505386" cy="49261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3990158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FE65DA-7C4D-732A-667D-8F87323CF0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AEBE2817-D9F9-1276-DBCE-FC5414D1031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BD1D980-69EB-3248-F082-ED6A2D43EE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6F7CAB-AECC-6403-978A-0DAED69A723C}"/>
              </a:ext>
            </a:extLst>
          </p:cNvPr>
          <p:cNvSpPr txBox="1"/>
          <p:nvPr/>
        </p:nvSpPr>
        <p:spPr>
          <a:xfrm>
            <a:off x="25532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090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26B59F9-EC39-DB53-4EFC-6F0E9697F28B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11.2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Alignment of the Application Layer and Technology Layers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830F1A9-A83C-C406-93EF-0B6934AE4A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CD078DC-660A-B82D-A97B-A997B3D351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7FE0D10-508C-FD5E-DE1A-E10AE2665F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15A789E-0B41-6179-BE37-14FF815EF3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07898" y="2500242"/>
            <a:ext cx="9616417" cy="40803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4D5E9B8-28F9-B391-5C65-1F0490E457B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210441" y="1762666"/>
            <a:ext cx="8302390" cy="152271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59014556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EAEB77-DAC9-9616-40F7-6035C3DD6E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B11F166E-87B4-3C64-75D1-1530D608B98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D462631-D538-46D3-DD7E-E6FCC993C7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D74724-9C21-3A4A-A520-6D67323F47FC}"/>
              </a:ext>
            </a:extLst>
          </p:cNvPr>
          <p:cNvSpPr txBox="1"/>
          <p:nvPr/>
        </p:nvSpPr>
        <p:spPr>
          <a:xfrm>
            <a:off x="25532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091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AF5597-779A-79A4-3994-B62A78F6CA8D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11. Relationships between Core Layers</a:t>
            </a:r>
          </a:p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11.3 Example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A9D5125-CD40-4803-61E5-25174619D4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39C3069-7EB6-8FCD-63FB-040A524563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4797381-35E0-C136-3C40-2773683EF1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8B33B0A8-353F-83D9-CF92-5B6CB2893D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5" y="2280112"/>
            <a:ext cx="9333533" cy="43121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8ACD815-20F6-C8C1-9D32-0882396B064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119" y="1550675"/>
            <a:ext cx="4593733" cy="218297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21285209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E73C08-FE1E-9873-2403-4E1E103957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53240430-ED92-4CAE-EB30-353D97E3747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B08EB23-F5E2-D1A0-BF20-CF68B8D89E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03F744-244B-1E17-1746-F51595AA7B8C}"/>
              </a:ext>
            </a:extLst>
          </p:cNvPr>
          <p:cNvSpPr txBox="1"/>
          <p:nvPr/>
        </p:nvSpPr>
        <p:spPr>
          <a:xfrm>
            <a:off x="25531" y="472218"/>
            <a:ext cx="2079416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092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D0A67EE-7FF9-AC4B-A3B2-36F2C061DEF4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12.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Implementation and Migration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Layer</a:t>
            </a:r>
          </a:p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12.1 Elements Metamodel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19CBCF2-1570-AB65-2F68-1C583AAD90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FF943E5-0EE6-C9DC-8383-BA327C6A00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6257685-23B8-ED51-B8EC-7D04A7FC6B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9BAB2A6-DE75-2684-B653-D93B8ED12F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67651" y="2133599"/>
            <a:ext cx="9444700" cy="44586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F6290ED-CC39-C7FF-120D-E04A3CCFA3D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1629" y="1661594"/>
            <a:ext cx="4163391" cy="204394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82487646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30A734-CF95-D63F-46DA-E86FBC7125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3BDC09DF-180F-1AA7-BA6D-0AEC0F09B45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4B09A3-D6CF-CBF9-4011-D12E3CE558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841BEC-EEB2-833F-A282-7BEF7FCCE64F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093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4657FD1-5A2F-540A-82BB-38B0955B5562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12.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Implementation and Migration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Layer</a:t>
            </a:r>
          </a:p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12.2 Elements Ontology Setup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CD97563-304F-3C33-788F-B3193A5821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CC87E31-437E-FC04-28EB-362E07F3D7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F66264C-C7C0-BB9A-DBD5-943F160BD7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5D11D1A-4BB9-23B5-E656-EC1F006352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390422" y="2005781"/>
            <a:ext cx="9349071" cy="44048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7EA35D3-36D6-9E11-B157-FA7CC9D4CC1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267" y="2553673"/>
            <a:ext cx="4469039" cy="88537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12519280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9058DB-9324-5B18-786E-1EB39A5F6F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BD6F5BB8-CF23-E221-39D9-73ACF1BE16D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31942B3-80CA-B829-76C5-A6C02B3124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C582F6-0EFA-3E03-57CD-6C24B530E0F0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094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F9F8553-5C76-B716-ADF5-D6B779C64DC5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12.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Implementation and Migration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Layer</a:t>
            </a:r>
          </a:p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12.2.6 Example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C64AC70-3D80-A9CC-4493-C660AF7B33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DBFDAA6-08E7-8F31-65BB-D4A0FEB0BF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6C16D9A-54A4-49C7-9C35-1CD0DAC024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979BB98-25CA-AD48-78EA-452C309CB1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606659" y="2399071"/>
            <a:ext cx="9024607" cy="41931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8BB13FA-45A5-7D90-5EAC-2ABA3E4DBDB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1023" y="1575080"/>
            <a:ext cx="4118383" cy="243551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21240192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5AD4EC-A0B9-C613-5A24-7A1F7577B9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81736BF4-D8A5-51F9-8779-198DC97A54F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56764AD-B2A6-3FCF-EC40-C7AB7EBEBE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B76D8B-AD0B-2828-12F9-21DFA041CC5A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095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7F5660C-D355-3F67-8CA3-4971B9396C35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12.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Implementation and Migration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Layer</a:t>
            </a:r>
          </a:p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12.3 Summary 12.4~5 Relationships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C303527-A897-6BF1-9BCA-AA9E823931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585CA76-C605-F4CF-820D-3AED8DB2B3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7BA8FEA-D93F-1A72-4675-A0A54F4BEA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8E221170-20D6-4C3C-7118-BA1EB4BA32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52412" y="1882555"/>
            <a:ext cx="9149653" cy="47162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20DDB4F-7AA7-2BAC-8A16-3E89992E535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8155" y="1484671"/>
            <a:ext cx="4896464" cy="283596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16590134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951B2F-4BD6-624F-BB72-2661D4C4EB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05B97B47-38F0-AFE4-FC64-7AB8EFA9021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FCAD3F2-9288-4500-0F40-BE60E5F50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D38B02-A676-2DED-055A-48D12BACE48F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096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786DAD3-D200-4F93-C1CA-C2B3FAB72B81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13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Stakeholders, Archi Views/Viewpoints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13.1 Introduction 13.2 Stakeholders &amp; Concerns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EACFBA7-2431-2BEE-A0BA-0770C0FA23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CEB2AF7-7BB8-C701-6C69-80B3B68335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0E6A796-AA20-9FD2-F74E-5A84DDE6BB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D0A259D-DAB7-6674-2E8B-BF3F997AAD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85858" y="2133599"/>
            <a:ext cx="8907448" cy="43556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2EA6AAC-9802-2D76-B1EB-67D5BE18482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7970" y="1355388"/>
            <a:ext cx="3465237" cy="307949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39737890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17AD61-9BE8-CC5E-908D-37C600E553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033B19D1-BE46-7321-1B32-CC4B2CDD039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2BDC60D-28F5-C306-DCA2-913B437DAA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5301F9-989E-D27E-97EC-8A0E718673C7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097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7F7F66D-7B6F-1BE2-F260-8A691A161182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13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Stakeholders, Archi Views/Viewpoints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13.3~5 Architecture Views &amp; Viewpoints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A2ECDCC-C13E-485A-BB5D-342AF40CFA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A37F146-331E-E376-ABA0-553F508EE1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B65B851-DC98-296C-3C56-A4CFF60EA5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C54D9B03-55D4-BC2C-B79E-CD59D38D57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71823" y="2061876"/>
            <a:ext cx="9418275" cy="45303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A2A1A9E-2CDD-01EA-C5F1-ABA98ECBADD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7484" y="1541780"/>
            <a:ext cx="4429265" cy="284660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61819150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E22917-AABA-7498-FD40-1B9521A29C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10809AAB-9748-023C-D01C-2445392F34A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B60AEC3-C037-0B00-AD0E-B142D018F8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141660-96FC-9D5C-1B66-6B855721FB27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098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3C2C28C-3B89-8882-0C4C-E9C5FB0AD332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 Language Customization Mechanisms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14.1 Adding Attributes to ArchiMate Concepts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825B2B6-A81D-9887-DC1A-C187426C5B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93620D2-5A7A-A671-FDA9-262AB7E941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6129F3B-CA2B-77C4-FA63-8338FECF73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E865C33-9D0B-B06F-6E69-CE7C3E0990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5" y="1918769"/>
            <a:ext cx="9264777" cy="46734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8E8586F-77B1-0D22-43FA-B450867C78A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79083" y="2094961"/>
            <a:ext cx="3019846" cy="17528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5532169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343C5D-F21C-6CFB-33A8-8C50CF52B2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0B2554CC-C4DD-4404-4E72-8D93F59AF04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ABC9CD9-6429-8E87-5B2B-D27D5D0C0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6443F1-FD09-30FD-444C-A9EDB94835DC}"/>
              </a:ext>
            </a:extLst>
          </p:cNvPr>
          <p:cNvSpPr txBox="1"/>
          <p:nvPr/>
        </p:nvSpPr>
        <p:spPr>
          <a:xfrm>
            <a:off x="25532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099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1C0A8FE-BB05-3605-434B-9A5E170733C7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 Language Customization Mechanisms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14.2 Concepts Specialization – 14.2.1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F0F6DBF-041B-A525-EE7D-B7B27C9008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A36EDBE-EF8B-5BAD-5BDC-18FFF2B7E9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AD77A14-63D8-9762-808D-DB4C46ED48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6EC4CA03-1262-DCD9-2BB2-12BB3A5EF3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629352" y="1844642"/>
            <a:ext cx="8500764" cy="4734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C72E4CD-5B82-A006-0D7A-EE0492CB50A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71797" y="5083277"/>
            <a:ext cx="4851748" cy="165542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948152752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2C333A"/>
      </a:dk2>
      <a:lt2>
        <a:srgbClr val="D6ECED"/>
      </a:lt2>
      <a:accent1>
        <a:srgbClr val="DE32DE"/>
      </a:accent1>
      <a:accent2>
        <a:srgbClr val="F42B8A"/>
      </a:accent2>
      <a:accent3>
        <a:srgbClr val="349FE7"/>
      </a:accent3>
      <a:accent4>
        <a:srgbClr val="565FF8"/>
      </a:accent4>
      <a:accent5>
        <a:srgbClr val="876BE7"/>
      </a:accent5>
      <a:accent6>
        <a:srgbClr val="F268C2"/>
      </a:accent6>
      <a:hlink>
        <a:srgbClr val="F55CF9"/>
      </a:hlink>
      <a:folHlink>
        <a:srgbClr val="E8A0EE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F20B7C8E-B819-43F3-AAF9-EE50B1A8363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93813dd7ca6ad654711aa0ab317e03a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f11dc0ce689dd3925e84e4e35398c6e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42C7EEC-86F6-4CA7-805C-CB656E6A635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6C8EDA9-70CE-4A62-99FE-71B395D1BB0B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B8664C2C-082A-4164-A0C5-E616AB2AD53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Event design</Template>
  <TotalTime>40542</TotalTime>
  <Words>2113</Words>
  <Application>Microsoft Office PowerPoint</Application>
  <PresentationFormat>Widescreen</PresentationFormat>
  <Paragraphs>541</Paragraphs>
  <Slides>127</Slides>
  <Notes>127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127</vt:i4>
      </vt:variant>
    </vt:vector>
  </HeadingPairs>
  <TitlesOfParts>
    <vt:vector size="132" baseType="lpstr">
      <vt:lpstr>Arial</vt:lpstr>
      <vt:lpstr>Calibri</vt:lpstr>
      <vt:lpstr>Century Gothic</vt:lpstr>
      <vt:lpstr>Wingdings 3</vt:lpstr>
      <vt:lpstr>Wisp</vt:lpstr>
      <vt:lpstr>Build Ontology View on ArchiMate 3.2 Specification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Xiaoqi Zhao</dc:creator>
  <cp:lastModifiedBy>Xiaoqi Zhao</cp:lastModifiedBy>
  <cp:revision>166</cp:revision>
  <dcterms:created xsi:type="dcterms:W3CDTF">2024-12-21T02:49:35Z</dcterms:created>
  <dcterms:modified xsi:type="dcterms:W3CDTF">2025-01-30T03:29:24Z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19540963-e559-4020-8a90-fe8a502c2801_Enabled">
    <vt:lpwstr>true</vt:lpwstr>
  </property>
  <property fmtid="{D5CDD505-2E9C-101B-9397-08002B2CF9AE}" pid="4" name="MSIP_Label_19540963-e559-4020-8a90-fe8a502c2801_SetDate">
    <vt:lpwstr>2024-12-21T03:09:30Z</vt:lpwstr>
  </property>
  <property fmtid="{D5CDD505-2E9C-101B-9397-08002B2CF9AE}" pid="5" name="MSIP_Label_19540963-e559-4020-8a90-fe8a502c2801_Method">
    <vt:lpwstr>Standard</vt:lpwstr>
  </property>
  <property fmtid="{D5CDD505-2E9C-101B-9397-08002B2CF9AE}" pid="6" name="MSIP_Label_19540963-e559-4020-8a90-fe8a502c2801_Name">
    <vt:lpwstr>19540963-e559-4020-8a90-fe8a502c2801</vt:lpwstr>
  </property>
  <property fmtid="{D5CDD505-2E9C-101B-9397-08002B2CF9AE}" pid="7" name="MSIP_Label_19540963-e559-4020-8a90-fe8a502c2801_SiteId">
    <vt:lpwstr>f25493ae-1c98-41d7-8a33-0be75f5fe603</vt:lpwstr>
  </property>
  <property fmtid="{D5CDD505-2E9C-101B-9397-08002B2CF9AE}" pid="8" name="MSIP_Label_19540963-e559-4020-8a90-fe8a502c2801_ActionId">
    <vt:lpwstr>183a31e1-5934-4b96-a00c-128fbefd1968</vt:lpwstr>
  </property>
  <property fmtid="{D5CDD505-2E9C-101B-9397-08002B2CF9AE}" pid="9" name="MSIP_Label_19540963-e559-4020-8a90-fe8a502c2801_ContentBits">
    <vt:lpwstr>0</vt:lpwstr>
  </property>
</Properties>
</file>